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0" r:id="rId6"/>
    <p:sldId id="258" r:id="rId7"/>
    <p:sldId id="259" r:id="rId8"/>
    <p:sldId id="262" r:id="rId9"/>
    <p:sldId id="263" r:id="rId10"/>
    <p:sldId id="267" r:id="rId11"/>
    <p:sldId id="261" r:id="rId12"/>
    <p:sldId id="264" r:id="rId13"/>
    <p:sldId id="265" r:id="rId14"/>
    <p:sldId id="266" r:id="rId15"/>
    <p:sldId id="269" r:id="rId16"/>
    <p:sldId id="270" r:id="rId17"/>
    <p:sldId id="272" r:id="rId18"/>
    <p:sldId id="271" r:id="rId19"/>
  </p:sldIdLst>
  <p:sldSz cx="18288000" cy="10287000"/>
  <p:notesSz cx="6858000" cy="9144000"/>
  <p:embeddedFontLst>
    <p:embeddedFont>
      <p:font typeface="Canva Sans Bold" panose="020B0604020202020204" charset="0"/>
      <p:regular r:id="rId20"/>
    </p:embeddedFont>
    <p:embeddedFont>
      <p:font typeface="Montserrat Classic" panose="020B0604020202020204" charset="0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Work Sans" pitchFamily="2" charset="0"/>
      <p:regular r:id="rId26"/>
      <p:bold r:id="rId27"/>
      <p:italic r:id="rId28"/>
      <p:boldItalic r:id="rId29"/>
    </p:embeddedFont>
    <p:embeddedFont>
      <p:font typeface="Work Sans Bold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88FFF1-393B-BBB6-B5A9-11814A128CDD}" name="Susan Vermunt" initials="SV" userId="S::svermunt@voedselbank.nl::72cfe865-34b9-4c6a-a58b-5070263df0f3" providerId="AD"/>
  <p188:author id="{864931FD-1965-DAE8-7945-1E5673658C32}" name="Susan Vermunt" initials="SV" userId="ffe842843e6ac92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632"/>
    <a:srgbClr val="44A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6328" autoAdjust="0"/>
  </p:normalViewPr>
  <p:slideViewPr>
    <p:cSldViewPr>
      <p:cViewPr>
        <p:scale>
          <a:sx n="53" d="100"/>
          <a:sy n="53" d="100"/>
        </p:scale>
        <p:origin x="802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www.youtube.com/watch?v=yXywxkO_res" TargetMode="External"/><Relationship Id="rId4" Type="http://schemas.openxmlformats.org/officeDocument/2006/relationships/image" Target="../media/image9.svg"/><Relationship Id="rId9" Type="http://schemas.openxmlformats.org/officeDocument/2006/relationships/hyperlink" Target="https://www.youtube.com/watch?v=OzHMHxs89K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8_ZCvC6E4G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hyperlink" Target="https://www.youtube.com/watch?v=OzHMHxs89KE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2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6614" y="-112446"/>
            <a:ext cx="9095377" cy="10511892"/>
            <a:chOff x="0" y="0"/>
            <a:chExt cx="2395490" cy="27685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5490" cy="2768564"/>
            </a:xfrm>
            <a:custGeom>
              <a:avLst/>
              <a:gdLst/>
              <a:ahLst/>
              <a:cxnLst/>
              <a:rect l="l" t="t" r="r" b="b"/>
              <a:pathLst>
                <a:path w="2395490" h="2768564">
                  <a:moveTo>
                    <a:pt x="0" y="0"/>
                  </a:moveTo>
                  <a:lnTo>
                    <a:pt x="2395490" y="0"/>
                  </a:lnTo>
                  <a:lnTo>
                    <a:pt x="2395490" y="2768564"/>
                  </a:lnTo>
                  <a:lnTo>
                    <a:pt x="0" y="27685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95490" cy="2806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285841" y="0"/>
            <a:ext cx="18882455" cy="10613513"/>
          </a:xfrm>
          <a:custGeom>
            <a:avLst/>
            <a:gdLst/>
            <a:ahLst/>
            <a:cxnLst/>
            <a:rect l="l" t="t" r="r" b="b"/>
            <a:pathLst>
              <a:path w="18882455" h="10613513">
                <a:moveTo>
                  <a:pt x="0" y="0"/>
                </a:moveTo>
                <a:lnTo>
                  <a:pt x="18882455" y="0"/>
                </a:lnTo>
                <a:lnTo>
                  <a:pt x="18882455" y="10613513"/>
                </a:lnTo>
                <a:lnTo>
                  <a:pt x="0" y="10613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6" name="Freeform 6"/>
          <p:cNvSpPr/>
          <p:nvPr/>
        </p:nvSpPr>
        <p:spPr>
          <a:xfrm>
            <a:off x="11083554" y="2199641"/>
            <a:ext cx="6885575" cy="6214231"/>
          </a:xfrm>
          <a:custGeom>
            <a:avLst/>
            <a:gdLst/>
            <a:ahLst/>
            <a:cxnLst/>
            <a:rect l="l" t="t" r="r" b="b"/>
            <a:pathLst>
              <a:path w="6885575" h="6214231">
                <a:moveTo>
                  <a:pt x="0" y="0"/>
                </a:moveTo>
                <a:lnTo>
                  <a:pt x="6885575" y="0"/>
                </a:lnTo>
                <a:lnTo>
                  <a:pt x="6885575" y="6214231"/>
                </a:lnTo>
                <a:lnTo>
                  <a:pt x="0" y="62142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7" name="TextBox 7"/>
          <p:cNvSpPr txBox="1"/>
          <p:nvPr/>
        </p:nvSpPr>
        <p:spPr>
          <a:xfrm>
            <a:off x="1028700" y="2102977"/>
            <a:ext cx="8673545" cy="348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80"/>
              </a:lnSpc>
            </a:pPr>
            <a:r>
              <a:rPr lang="en-US" sz="9986" b="1">
                <a:solidFill>
                  <a:srgbClr val="F4A261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Voedselbank</a:t>
            </a:r>
          </a:p>
          <a:p>
            <a:pPr algn="ctr">
              <a:lnSpc>
                <a:spcPts val="13980"/>
              </a:lnSpc>
            </a:pPr>
            <a:r>
              <a:rPr lang="en-US" sz="9986" b="1">
                <a:solidFill>
                  <a:srgbClr val="F4A261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Rotterdam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1877" y="7837528"/>
            <a:ext cx="8256543" cy="87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5087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Lespakket groep 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3376" y="2122027"/>
            <a:ext cx="8673545" cy="348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80"/>
              </a:lnSpc>
            </a:pPr>
            <a:r>
              <a:rPr lang="en-US" sz="9986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Voedselbank</a:t>
            </a:r>
          </a:p>
          <a:p>
            <a:pPr algn="ctr">
              <a:lnSpc>
                <a:spcPts val="13980"/>
              </a:lnSpc>
            </a:pPr>
            <a:r>
              <a:rPr lang="en-US" sz="9986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Rotterdam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189" y="-159499"/>
            <a:ext cx="18571553" cy="10446499"/>
          </a:xfrm>
          <a:custGeom>
            <a:avLst/>
            <a:gdLst/>
            <a:ahLst/>
            <a:cxnLst/>
            <a:rect l="l" t="t" r="r" b="b"/>
            <a:pathLst>
              <a:path w="18571553" h="10446499">
                <a:moveTo>
                  <a:pt x="0" y="0"/>
                </a:moveTo>
                <a:lnTo>
                  <a:pt x="18571553" y="0"/>
                </a:lnTo>
                <a:lnTo>
                  <a:pt x="18571553" y="10446499"/>
                </a:lnTo>
                <a:lnTo>
                  <a:pt x="0" y="10446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TextBox 3"/>
          <p:cNvSpPr txBox="1"/>
          <p:nvPr/>
        </p:nvSpPr>
        <p:spPr>
          <a:xfrm>
            <a:off x="6037808" y="368882"/>
            <a:ext cx="6212384" cy="165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1"/>
              </a:lnSpc>
              <a:spcBef>
                <a:spcPct val="0"/>
              </a:spcBef>
            </a:pPr>
            <a:r>
              <a:rPr lang="en-US" sz="9686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Voorbeeld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056862"/>
            <a:ext cx="15680433" cy="7790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6"/>
              </a:lnSpc>
            </a:pPr>
            <a:r>
              <a:rPr lang="en-US" sz="3411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Situatie</a:t>
            </a: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: Alleenstaande moeder met 1 kind.</a:t>
            </a:r>
          </a:p>
          <a:p>
            <a:pPr algn="l">
              <a:lnSpc>
                <a:spcPts val="4776"/>
              </a:lnSpc>
            </a:pP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Als iemand minder dan 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€500</a:t>
            </a: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 overhoudt na aftrek van vaste lasten, mag die naar de Voedselbank. Mag deze moeder ook naar de Voedselbank?</a:t>
            </a:r>
          </a:p>
          <a:p>
            <a:pPr algn="l">
              <a:lnSpc>
                <a:spcPts val="4776"/>
              </a:lnSpc>
            </a:pPr>
            <a:endParaRPr lang="en-US" sz="3411">
              <a:solidFill>
                <a:srgbClr val="EE720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algn="l">
              <a:lnSpc>
                <a:spcPts val="4776"/>
              </a:lnSpc>
            </a:pPr>
            <a:r>
              <a:rPr lang="en-US" sz="3411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Netto salaris</a:t>
            </a: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: 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€ 2000</a:t>
            </a: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</a:p>
          <a:p>
            <a:pPr algn="l">
              <a:lnSpc>
                <a:spcPts val="4776"/>
              </a:lnSpc>
            </a:pPr>
            <a:endParaRPr lang="en-US" sz="3411">
              <a:solidFill>
                <a:srgbClr val="EE720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algn="l">
              <a:lnSpc>
                <a:spcPts val="4776"/>
              </a:lnSpc>
            </a:pPr>
            <a:r>
              <a:rPr lang="en-US" sz="3411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Vaste lasten</a:t>
            </a:r>
          </a:p>
          <a:p>
            <a:pPr algn="l">
              <a:lnSpc>
                <a:spcPts val="4776"/>
              </a:lnSpc>
            </a:pP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Huur: 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€1000</a:t>
            </a:r>
          </a:p>
          <a:p>
            <a:pPr algn="l">
              <a:lnSpc>
                <a:spcPts val="4776"/>
              </a:lnSpc>
            </a:pP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Gas/Water/Licht: 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€180</a:t>
            </a:r>
          </a:p>
          <a:p>
            <a:pPr algn="l">
              <a:lnSpc>
                <a:spcPts val="4776"/>
              </a:lnSpc>
            </a:pP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Zorgkosten: 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€200</a:t>
            </a:r>
          </a:p>
          <a:p>
            <a:pPr algn="l">
              <a:lnSpc>
                <a:spcPts val="4776"/>
              </a:lnSpc>
            </a:pP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Reiskosten: 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€100</a:t>
            </a:r>
          </a:p>
          <a:p>
            <a:pPr algn="l">
              <a:lnSpc>
                <a:spcPts val="4776"/>
              </a:lnSpc>
            </a:pPr>
            <a:r>
              <a:rPr lang="en-US" sz="3411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Schulden aflossen: 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€150 </a:t>
            </a:r>
          </a:p>
          <a:p>
            <a:pPr algn="l">
              <a:lnSpc>
                <a:spcPts val="4776"/>
              </a:lnSpc>
            </a:pPr>
            <a:r>
              <a:rPr lang="en-US" sz="3411">
                <a:solidFill>
                  <a:srgbClr val="F07E1F"/>
                </a:solidFill>
                <a:latin typeface="Work Sans"/>
                <a:ea typeface="Work Sans"/>
                <a:cs typeface="Work Sans"/>
                <a:sym typeface="Work Sans"/>
              </a:rPr>
              <a:t>Totaal:</a:t>
            </a:r>
            <a:r>
              <a:rPr lang="en-US" sz="3411">
                <a:solidFill>
                  <a:srgbClr val="555555"/>
                </a:solidFill>
                <a:latin typeface="Work Sans"/>
                <a:ea typeface="Work Sans"/>
                <a:cs typeface="Work Sans"/>
                <a:sym typeface="Work Sans"/>
              </a:rPr>
              <a:t> €1.630</a:t>
            </a:r>
          </a:p>
        </p:txBody>
      </p:sp>
      <p:sp>
        <p:nvSpPr>
          <p:cNvPr id="5" name="Freeform 5"/>
          <p:cNvSpPr/>
          <p:nvPr/>
        </p:nvSpPr>
        <p:spPr>
          <a:xfrm>
            <a:off x="13615751" y="5824469"/>
            <a:ext cx="3905877" cy="4022907"/>
          </a:xfrm>
          <a:custGeom>
            <a:avLst/>
            <a:gdLst/>
            <a:ahLst/>
            <a:cxnLst/>
            <a:rect l="l" t="t" r="r" b="b"/>
            <a:pathLst>
              <a:path w="3905877" h="4022907">
                <a:moveTo>
                  <a:pt x="0" y="0"/>
                </a:moveTo>
                <a:lnTo>
                  <a:pt x="3905877" y="0"/>
                </a:lnTo>
                <a:lnTo>
                  <a:pt x="3905877" y="4022907"/>
                </a:lnTo>
                <a:lnTo>
                  <a:pt x="0" y="402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070" y="932975"/>
            <a:ext cx="5203903" cy="8560434"/>
            <a:chOff x="0" y="0"/>
            <a:chExt cx="1370575" cy="2254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0575" cy="2254600"/>
            </a:xfrm>
            <a:custGeom>
              <a:avLst/>
              <a:gdLst/>
              <a:ahLst/>
              <a:cxnLst/>
              <a:rect l="l" t="t" r="r" b="b"/>
              <a:pathLst>
                <a:path w="1370575" h="2254600">
                  <a:moveTo>
                    <a:pt x="0" y="0"/>
                  </a:moveTo>
                  <a:lnTo>
                    <a:pt x="1370575" y="0"/>
                  </a:lnTo>
                  <a:lnTo>
                    <a:pt x="1370575" y="2254600"/>
                  </a:lnTo>
                  <a:lnTo>
                    <a:pt x="0" y="2254600"/>
                  </a:ln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0575" cy="2292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0670" y="780575"/>
            <a:ext cx="5203903" cy="8560434"/>
            <a:chOff x="0" y="0"/>
            <a:chExt cx="1370575" cy="2254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0575" cy="2254600"/>
            </a:xfrm>
            <a:custGeom>
              <a:avLst/>
              <a:gdLst/>
              <a:ahLst/>
              <a:cxnLst/>
              <a:rect l="l" t="t" r="r" b="b"/>
              <a:pathLst>
                <a:path w="1370575" h="2254600">
                  <a:moveTo>
                    <a:pt x="0" y="0"/>
                  </a:moveTo>
                  <a:lnTo>
                    <a:pt x="1370575" y="0"/>
                  </a:lnTo>
                  <a:lnTo>
                    <a:pt x="1370575" y="2254600"/>
                  </a:lnTo>
                  <a:lnTo>
                    <a:pt x="0" y="2254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0575" cy="2292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0670" y="1313520"/>
            <a:ext cx="5203903" cy="3287466"/>
          </a:xfrm>
          <a:custGeom>
            <a:avLst/>
            <a:gdLst/>
            <a:ahLst/>
            <a:cxnLst/>
            <a:rect l="l" t="t" r="r" b="b"/>
            <a:pathLst>
              <a:path w="5203903" h="3287466">
                <a:moveTo>
                  <a:pt x="0" y="0"/>
                </a:moveTo>
                <a:lnTo>
                  <a:pt x="5203902" y="0"/>
                </a:lnTo>
                <a:lnTo>
                  <a:pt x="5203902" y="3287465"/>
                </a:lnTo>
                <a:lnTo>
                  <a:pt x="0" y="3287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2" t="-193" r="-2144"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9" name="Group 9"/>
          <p:cNvGrpSpPr/>
          <p:nvPr/>
        </p:nvGrpSpPr>
        <p:grpSpPr>
          <a:xfrm>
            <a:off x="6619889" y="945992"/>
            <a:ext cx="5203903" cy="8560434"/>
            <a:chOff x="0" y="0"/>
            <a:chExt cx="1370575" cy="2254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0575" cy="2254600"/>
            </a:xfrm>
            <a:custGeom>
              <a:avLst/>
              <a:gdLst/>
              <a:ahLst/>
              <a:cxnLst/>
              <a:rect l="l" t="t" r="r" b="b"/>
              <a:pathLst>
                <a:path w="1370575" h="2254600">
                  <a:moveTo>
                    <a:pt x="0" y="0"/>
                  </a:moveTo>
                  <a:lnTo>
                    <a:pt x="1370575" y="0"/>
                  </a:lnTo>
                  <a:lnTo>
                    <a:pt x="1370575" y="2254600"/>
                  </a:lnTo>
                  <a:lnTo>
                    <a:pt x="0" y="2254600"/>
                  </a:ln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70575" cy="2292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7936" y="780575"/>
            <a:ext cx="5226233" cy="8560434"/>
            <a:chOff x="0" y="0"/>
            <a:chExt cx="1376456" cy="2254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6456" cy="2254600"/>
            </a:xfrm>
            <a:custGeom>
              <a:avLst/>
              <a:gdLst/>
              <a:ahLst/>
              <a:cxnLst/>
              <a:rect l="l" t="t" r="r" b="b"/>
              <a:pathLst>
                <a:path w="1376456" h="2254600">
                  <a:moveTo>
                    <a:pt x="0" y="0"/>
                  </a:moveTo>
                  <a:lnTo>
                    <a:pt x="1376456" y="0"/>
                  </a:lnTo>
                  <a:lnTo>
                    <a:pt x="1376456" y="2254600"/>
                  </a:lnTo>
                  <a:lnTo>
                    <a:pt x="0" y="2254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76456" cy="2292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113219" y="1179297"/>
            <a:ext cx="3842685" cy="3555911"/>
          </a:xfrm>
          <a:custGeom>
            <a:avLst/>
            <a:gdLst/>
            <a:ahLst/>
            <a:cxnLst/>
            <a:rect l="l" t="t" r="r" b="b"/>
            <a:pathLst>
              <a:path w="3842685" h="3555911">
                <a:moveTo>
                  <a:pt x="0" y="0"/>
                </a:moveTo>
                <a:lnTo>
                  <a:pt x="3842685" y="0"/>
                </a:lnTo>
                <a:lnTo>
                  <a:pt x="3842685" y="3555911"/>
                </a:lnTo>
                <a:lnTo>
                  <a:pt x="0" y="355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93" r="-3542" b="-7799"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16" name="Group 16"/>
          <p:cNvGrpSpPr/>
          <p:nvPr/>
        </p:nvGrpSpPr>
        <p:grpSpPr>
          <a:xfrm>
            <a:off x="12403428" y="932975"/>
            <a:ext cx="5203903" cy="8560434"/>
            <a:chOff x="0" y="0"/>
            <a:chExt cx="1370575" cy="2254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0575" cy="2254600"/>
            </a:xfrm>
            <a:custGeom>
              <a:avLst/>
              <a:gdLst/>
              <a:ahLst/>
              <a:cxnLst/>
              <a:rect l="l" t="t" r="r" b="b"/>
              <a:pathLst>
                <a:path w="1370575" h="2254600">
                  <a:moveTo>
                    <a:pt x="0" y="0"/>
                  </a:moveTo>
                  <a:lnTo>
                    <a:pt x="1370575" y="0"/>
                  </a:lnTo>
                  <a:lnTo>
                    <a:pt x="1370575" y="2254600"/>
                  </a:lnTo>
                  <a:lnTo>
                    <a:pt x="0" y="2254600"/>
                  </a:ln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70575" cy="2292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34755" y="780575"/>
            <a:ext cx="5226233" cy="8560434"/>
            <a:chOff x="0" y="0"/>
            <a:chExt cx="1376456" cy="2254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76456" cy="2254600"/>
            </a:xfrm>
            <a:custGeom>
              <a:avLst/>
              <a:gdLst/>
              <a:ahLst/>
              <a:cxnLst/>
              <a:rect l="l" t="t" r="r" b="b"/>
              <a:pathLst>
                <a:path w="1376456" h="2254600">
                  <a:moveTo>
                    <a:pt x="0" y="0"/>
                  </a:moveTo>
                  <a:lnTo>
                    <a:pt x="1376456" y="0"/>
                  </a:lnTo>
                  <a:lnTo>
                    <a:pt x="1376456" y="2254600"/>
                  </a:lnTo>
                  <a:lnTo>
                    <a:pt x="0" y="2254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76456" cy="2292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619073" y="1151926"/>
            <a:ext cx="4457597" cy="3610654"/>
          </a:xfrm>
          <a:custGeom>
            <a:avLst/>
            <a:gdLst/>
            <a:ahLst/>
            <a:cxnLst/>
            <a:rect l="l" t="t" r="r" b="b"/>
            <a:pathLst>
              <a:path w="4457597" h="3610654">
                <a:moveTo>
                  <a:pt x="0" y="0"/>
                </a:moveTo>
                <a:lnTo>
                  <a:pt x="4457597" y="0"/>
                </a:lnTo>
                <a:lnTo>
                  <a:pt x="4457597" y="3610653"/>
                </a:lnTo>
                <a:lnTo>
                  <a:pt x="0" y="3610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23" name="TextBox 23"/>
          <p:cNvSpPr txBox="1"/>
          <p:nvPr/>
        </p:nvSpPr>
        <p:spPr>
          <a:xfrm>
            <a:off x="1000066" y="6945189"/>
            <a:ext cx="4655847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Mensen weten niet dat zij ook gebruik mogen maken van de Voedselbank.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55970" y="6945189"/>
            <a:ext cx="4700902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Mensen schamen zich dat zij weinig geld hebben. Ze willen niet dat anderen het te weten komen.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46414" y="6945189"/>
            <a:ext cx="4475625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Mensen denken dat je minder andere hulp kan krijgen wanneer je naar de Voedselbank gaat.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701" y="5189845"/>
            <a:ext cx="4690212" cy="1242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  <a:spcBef>
                <a:spcPct val="0"/>
              </a:spcBef>
            </a:pPr>
            <a:r>
              <a:rPr lang="en-US" sz="7189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Onwetend</a:t>
            </a:r>
            <a:endParaRPr lang="en-US" sz="7189" b="1" dirty="0">
              <a:solidFill>
                <a:srgbClr val="EE7202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812424" y="5189845"/>
            <a:ext cx="4516968" cy="124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  <a:spcBef>
                <a:spcPct val="0"/>
              </a:spcBef>
            </a:pPr>
            <a:r>
              <a:rPr lang="en-US" sz="7189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Schaamte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68231" y="5189845"/>
            <a:ext cx="2738569" cy="1242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  <a:spcBef>
                <a:spcPct val="0"/>
              </a:spcBef>
            </a:pPr>
            <a:r>
              <a:rPr lang="en-US" sz="7189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Angst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82831" y="-376146"/>
            <a:ext cx="19639955" cy="11039291"/>
          </a:xfrm>
          <a:custGeom>
            <a:avLst/>
            <a:gdLst/>
            <a:ahLst/>
            <a:cxnLst/>
            <a:rect l="l" t="t" r="r" b="b"/>
            <a:pathLst>
              <a:path w="19639955" h="11039291">
                <a:moveTo>
                  <a:pt x="0" y="0"/>
                </a:moveTo>
                <a:lnTo>
                  <a:pt x="19639955" y="0"/>
                </a:lnTo>
                <a:lnTo>
                  <a:pt x="19639955" y="11039292"/>
                </a:lnTo>
                <a:lnTo>
                  <a:pt x="0" y="1103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grpSp>
        <p:nvGrpSpPr>
          <p:cNvPr id="3" name="Group 3"/>
          <p:cNvGrpSpPr/>
          <p:nvPr/>
        </p:nvGrpSpPr>
        <p:grpSpPr>
          <a:xfrm>
            <a:off x="3825550" y="3397417"/>
            <a:ext cx="10508164" cy="6281661"/>
            <a:chOff x="0" y="0"/>
            <a:chExt cx="2767582" cy="16544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67582" cy="1654429"/>
            </a:xfrm>
            <a:custGeom>
              <a:avLst/>
              <a:gdLst/>
              <a:ahLst/>
              <a:cxnLst/>
              <a:rect l="l" t="t" r="r" b="b"/>
              <a:pathLst>
                <a:path w="2767582" h="1654429">
                  <a:moveTo>
                    <a:pt x="0" y="0"/>
                  </a:moveTo>
                  <a:lnTo>
                    <a:pt x="2767582" y="0"/>
                  </a:lnTo>
                  <a:lnTo>
                    <a:pt x="2767582" y="1654429"/>
                  </a:lnTo>
                  <a:lnTo>
                    <a:pt x="0" y="1654429"/>
                  </a:ln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67582" cy="1692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115756">
            <a:off x="15010470" y="2560305"/>
            <a:ext cx="701227" cy="1085071"/>
          </a:xfrm>
          <a:custGeom>
            <a:avLst/>
            <a:gdLst/>
            <a:ahLst/>
            <a:cxnLst/>
            <a:rect l="l" t="t" r="r" b="b"/>
            <a:pathLst>
              <a:path w="701227" h="1085071">
                <a:moveTo>
                  <a:pt x="0" y="0"/>
                </a:moveTo>
                <a:lnTo>
                  <a:pt x="701227" y="0"/>
                </a:lnTo>
                <a:lnTo>
                  <a:pt x="701227" y="1085070"/>
                </a:lnTo>
                <a:lnTo>
                  <a:pt x="0" y="1085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7" name="Group 7"/>
          <p:cNvGrpSpPr/>
          <p:nvPr/>
        </p:nvGrpSpPr>
        <p:grpSpPr>
          <a:xfrm>
            <a:off x="3695868" y="3272792"/>
            <a:ext cx="10508706" cy="6252680"/>
            <a:chOff x="0" y="0"/>
            <a:chExt cx="14011608" cy="8336907"/>
          </a:xfrm>
        </p:grpSpPr>
        <p:sp>
          <p:nvSpPr>
            <p:cNvPr id="8" name="Freeform 8">
              <a:hlinkClick r:id="rId5" tooltip="https://www.youtube.com/watch?v=yXywxkO_res"/>
            </p:cNvPr>
            <p:cNvSpPr/>
            <p:nvPr/>
          </p:nvSpPr>
          <p:spPr>
            <a:xfrm>
              <a:off x="0" y="0"/>
              <a:ext cx="14011608" cy="8336907"/>
            </a:xfrm>
            <a:custGeom>
              <a:avLst/>
              <a:gdLst/>
              <a:ahLst/>
              <a:cxnLst/>
              <a:rect l="l" t="t" r="r" b="b"/>
              <a:pathLst>
                <a:path w="14011608" h="8336907">
                  <a:moveTo>
                    <a:pt x="0" y="0"/>
                  </a:moveTo>
                  <a:lnTo>
                    <a:pt x="14011608" y="0"/>
                  </a:lnTo>
                  <a:lnTo>
                    <a:pt x="14011608" y="8336907"/>
                  </a:lnTo>
                  <a:lnTo>
                    <a:pt x="0" y="8336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9" name="Freeform 9">
              <a:hlinkClick r:id="rId5" tooltip="https://www.youtube.com/watch?v=yXywxkO_res"/>
            </p:cNvPr>
            <p:cNvSpPr/>
            <p:nvPr/>
          </p:nvSpPr>
          <p:spPr>
            <a:xfrm>
              <a:off x="5085056" y="1986277"/>
              <a:ext cx="3841495" cy="3841493"/>
            </a:xfrm>
            <a:custGeom>
              <a:avLst/>
              <a:gdLst/>
              <a:ahLst/>
              <a:cxnLst/>
              <a:rect l="l" t="t" r="r" b="b"/>
              <a:pathLst>
                <a:path w="3841494" h="3841494">
                  <a:moveTo>
                    <a:pt x="0" y="0"/>
                  </a:moveTo>
                  <a:lnTo>
                    <a:pt x="3841494" y="0"/>
                  </a:lnTo>
                  <a:lnTo>
                    <a:pt x="3841494" y="3841494"/>
                  </a:lnTo>
                  <a:lnTo>
                    <a:pt x="0" y="3841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9252" y="126439"/>
            <a:ext cx="17768361" cy="272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6"/>
              </a:lnSpc>
            </a:pPr>
            <a:r>
              <a:rPr lang="en-US" sz="779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Hoe is het om </a:t>
            </a:r>
            <a:r>
              <a:rPr lang="en-US" sz="779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als</a:t>
            </a:r>
            <a:r>
              <a:rPr lang="en-US" sz="779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kind </a:t>
            </a:r>
            <a:r>
              <a:rPr lang="en-US" sz="779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naar</a:t>
            </a:r>
            <a:r>
              <a:rPr lang="en-US" sz="779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</a:t>
            </a:r>
          </a:p>
          <a:p>
            <a:pPr algn="ctr">
              <a:lnSpc>
                <a:spcPts val="10906"/>
              </a:lnSpc>
              <a:spcBef>
                <a:spcPct val="0"/>
              </a:spcBef>
            </a:pPr>
            <a:r>
              <a:rPr lang="en-US" sz="779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de </a:t>
            </a:r>
            <a:r>
              <a:rPr lang="en-US" sz="779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Voedselbank</a:t>
            </a:r>
            <a:r>
              <a:rPr lang="en-US" sz="779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</a:t>
            </a:r>
            <a:r>
              <a:rPr lang="en-US" sz="779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te</a:t>
            </a:r>
            <a:r>
              <a:rPr lang="en-US" sz="779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</a:t>
            </a:r>
            <a:r>
              <a:rPr lang="en-US" sz="779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gaan</a:t>
            </a:r>
            <a:r>
              <a:rPr lang="en-US" sz="779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?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BCEA932-6B98-FF21-C3B4-6E41C175368D}"/>
              </a:ext>
            </a:extLst>
          </p:cNvPr>
          <p:cNvSpPr txBox="1"/>
          <p:nvPr/>
        </p:nvSpPr>
        <p:spPr>
          <a:xfrm>
            <a:off x="5406652" y="9846393"/>
            <a:ext cx="7474696" cy="331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 dirty="0">
                <a:solidFill>
                  <a:srgbClr val="B8B5B3"/>
                </a:solidFill>
                <a:latin typeface="Montserrat Classic"/>
                <a:ea typeface="Montserrat Classic"/>
                <a:cs typeface="Montserrat Classic"/>
                <a:sym typeface="Montserrat Classic"/>
                <a:hlinkClick r:id="rId9" tooltip="https://www.youtube.com/watch?v=OzHMHxs89KE"/>
              </a:rPr>
              <a:t>https://www.youtube.com/watch?v=yXywxkO_res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F6EB3D-61C2-1B04-05E5-5F9FE82E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0"/>
            <a:ext cx="18288000" cy="1219200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A85B05FF-A428-8705-AF27-78CCF188A939}"/>
              </a:ext>
            </a:extLst>
          </p:cNvPr>
          <p:cNvGrpSpPr/>
          <p:nvPr/>
        </p:nvGrpSpPr>
        <p:grpSpPr>
          <a:xfrm>
            <a:off x="10744200" y="1104900"/>
            <a:ext cx="1143000" cy="1175164"/>
            <a:chOff x="8672518" y="4704989"/>
            <a:chExt cx="1346863" cy="1346863"/>
          </a:xfrm>
        </p:grpSpPr>
        <p:grpSp>
          <p:nvGrpSpPr>
            <p:cNvPr id="3" name="Group 3"/>
            <p:cNvGrpSpPr/>
            <p:nvPr/>
          </p:nvGrpSpPr>
          <p:grpSpPr>
            <a:xfrm>
              <a:off x="8672518" y="4704989"/>
              <a:ext cx="1346863" cy="1346863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NL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314028">
              <a:off x="8677976" y="4763322"/>
              <a:ext cx="1335947" cy="1246990"/>
            </a:xfrm>
            <a:custGeom>
              <a:avLst/>
              <a:gdLst/>
              <a:ahLst/>
              <a:cxnLst/>
              <a:rect l="l" t="t" r="r" b="b"/>
              <a:pathLst>
                <a:path w="1335947" h="1246990">
                  <a:moveTo>
                    <a:pt x="0" y="0"/>
                  </a:moveTo>
                  <a:lnTo>
                    <a:pt x="1335947" y="0"/>
                  </a:lnTo>
                  <a:lnTo>
                    <a:pt x="1335947" y="1246990"/>
                  </a:lnTo>
                  <a:lnTo>
                    <a:pt x="0" y="1246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126" r="-20431" b="-52726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FF07DB0F-F167-71AC-FE8A-7C566B5633BF}"/>
              </a:ext>
            </a:extLst>
          </p:cNvPr>
          <p:cNvGrpSpPr/>
          <p:nvPr/>
        </p:nvGrpSpPr>
        <p:grpSpPr>
          <a:xfrm>
            <a:off x="13335000" y="8496300"/>
            <a:ext cx="1143000" cy="1175164"/>
            <a:chOff x="8672518" y="4704989"/>
            <a:chExt cx="1346863" cy="1346863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B62A2CFD-1113-007B-1498-BBB88B6880D0}"/>
                </a:ext>
              </a:extLst>
            </p:cNvPr>
            <p:cNvGrpSpPr/>
            <p:nvPr/>
          </p:nvGrpSpPr>
          <p:grpSpPr>
            <a:xfrm>
              <a:off x="8672518" y="4704989"/>
              <a:ext cx="1346863" cy="1346863"/>
              <a:chOff x="0" y="0"/>
              <a:chExt cx="812800" cy="812800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536D767-DDA4-855F-FB8F-A8B6A68600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NL"/>
              </a:p>
            </p:txBody>
          </p:sp>
          <p:sp>
            <p:nvSpPr>
              <p:cNvPr id="21" name="TextBox 5">
                <a:extLst>
                  <a:ext uri="{FF2B5EF4-FFF2-40B4-BE49-F238E27FC236}">
                    <a16:creationId xmlns:a16="http://schemas.microsoft.com/office/drawing/2014/main" id="{58408D45-1A8D-4528-01B8-A82EF04C8E5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A22A82D-8492-FE3A-E64E-3097C6901F72}"/>
                </a:ext>
              </a:extLst>
            </p:cNvPr>
            <p:cNvSpPr/>
            <p:nvPr/>
          </p:nvSpPr>
          <p:spPr>
            <a:xfrm rot="314028">
              <a:off x="8677976" y="4763322"/>
              <a:ext cx="1335947" cy="1246990"/>
            </a:xfrm>
            <a:custGeom>
              <a:avLst/>
              <a:gdLst/>
              <a:ahLst/>
              <a:cxnLst/>
              <a:rect l="l" t="t" r="r" b="b"/>
              <a:pathLst>
                <a:path w="1335947" h="1246990">
                  <a:moveTo>
                    <a:pt x="0" y="0"/>
                  </a:moveTo>
                  <a:lnTo>
                    <a:pt x="1335947" y="0"/>
                  </a:lnTo>
                  <a:lnTo>
                    <a:pt x="1335947" y="1246990"/>
                  </a:lnTo>
                  <a:lnTo>
                    <a:pt x="0" y="1246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126" r="-20431" b="-52726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F329AA-A093-5377-8DF4-B622597EB8D7}"/>
              </a:ext>
            </a:extLst>
          </p:cNvPr>
          <p:cNvSpPr/>
          <p:nvPr/>
        </p:nvSpPr>
        <p:spPr>
          <a:xfrm>
            <a:off x="0" y="67888"/>
            <a:ext cx="18273486" cy="10151223"/>
          </a:xfrm>
          <a:custGeom>
            <a:avLst/>
            <a:gdLst/>
            <a:ahLst/>
            <a:cxnLst/>
            <a:rect l="l" t="t" r="r" b="b"/>
            <a:pathLst>
              <a:path w="19639955" h="11039291">
                <a:moveTo>
                  <a:pt x="0" y="0"/>
                </a:moveTo>
                <a:lnTo>
                  <a:pt x="19639955" y="0"/>
                </a:lnTo>
                <a:lnTo>
                  <a:pt x="19639955" y="11039292"/>
                </a:lnTo>
                <a:lnTo>
                  <a:pt x="0" y="1103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87FFE8-8A72-D26B-D374-DDB94E965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17" y="2019300"/>
            <a:ext cx="13793165" cy="767366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4DDE5F33-E149-98C9-4A93-FD6150F64E31}"/>
              </a:ext>
            </a:extLst>
          </p:cNvPr>
          <p:cNvSpPr txBox="1"/>
          <p:nvPr/>
        </p:nvSpPr>
        <p:spPr>
          <a:xfrm>
            <a:off x="6553198" y="-262033"/>
            <a:ext cx="4926150" cy="1163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06"/>
              </a:lnSpc>
            </a:pPr>
            <a:r>
              <a:rPr lang="en-US" sz="360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Het </a:t>
            </a:r>
            <a:r>
              <a:rPr lang="en-US" sz="360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Voedselbank</a:t>
            </a:r>
            <a:r>
              <a:rPr lang="en-US" sz="360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lied</a:t>
            </a:r>
            <a:endParaRPr lang="en-US" sz="6000" b="1" dirty="0">
              <a:solidFill>
                <a:srgbClr val="EE7202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2A097FB-11BF-8BAD-2E18-569D62FF9CF8}"/>
              </a:ext>
            </a:extLst>
          </p:cNvPr>
          <p:cNvSpPr txBox="1"/>
          <p:nvPr/>
        </p:nvSpPr>
        <p:spPr>
          <a:xfrm>
            <a:off x="599446" y="549601"/>
            <a:ext cx="17089106" cy="123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06"/>
              </a:lnSpc>
            </a:pPr>
            <a:r>
              <a:rPr lang="en-US" sz="600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Ook </a:t>
            </a:r>
            <a:r>
              <a:rPr lang="en-US" sz="600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voor</a:t>
            </a:r>
            <a:r>
              <a:rPr lang="en-US" sz="600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Jou – </a:t>
            </a:r>
            <a:r>
              <a:rPr lang="en-US" sz="6000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Guus</a:t>
            </a:r>
            <a:r>
              <a:rPr lang="en-US" sz="6000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Blok &amp; Willem Philipsen</a:t>
            </a:r>
          </a:p>
        </p:txBody>
      </p:sp>
      <p:sp>
        <p:nvSpPr>
          <p:cNvPr id="7" name="Freeform 9">
            <a:hlinkClick r:id="rId4" tooltip="https://www.youtube.com/watch?v=yXywxkO_res"/>
            <a:extLst>
              <a:ext uri="{FF2B5EF4-FFF2-40B4-BE49-F238E27FC236}">
                <a16:creationId xmlns:a16="http://schemas.microsoft.com/office/drawing/2014/main" id="{4EE81D5B-2645-B416-86FB-780E57017B91}"/>
              </a:ext>
            </a:extLst>
          </p:cNvPr>
          <p:cNvSpPr/>
          <p:nvPr/>
        </p:nvSpPr>
        <p:spPr>
          <a:xfrm>
            <a:off x="7696182" y="4415571"/>
            <a:ext cx="2881121" cy="2881120"/>
          </a:xfrm>
          <a:custGeom>
            <a:avLst/>
            <a:gdLst/>
            <a:ahLst/>
            <a:cxnLst/>
            <a:rect l="l" t="t" r="r" b="b"/>
            <a:pathLst>
              <a:path w="3841494" h="3841494">
                <a:moveTo>
                  <a:pt x="0" y="0"/>
                </a:moveTo>
                <a:lnTo>
                  <a:pt x="3841494" y="0"/>
                </a:lnTo>
                <a:lnTo>
                  <a:pt x="3841494" y="3841494"/>
                </a:lnTo>
                <a:lnTo>
                  <a:pt x="0" y="3841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40D7527-2C5F-3648-5B1E-111B6CF76D99}"/>
              </a:ext>
            </a:extLst>
          </p:cNvPr>
          <p:cNvSpPr txBox="1"/>
          <p:nvPr/>
        </p:nvSpPr>
        <p:spPr>
          <a:xfrm>
            <a:off x="6632318" y="983821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https://www.youtube.com/watch?v=8_ZCvC6E4GA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550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TextBox 3"/>
          <p:cNvSpPr txBox="1"/>
          <p:nvPr/>
        </p:nvSpPr>
        <p:spPr>
          <a:xfrm>
            <a:off x="259820" y="473788"/>
            <a:ext cx="17768361" cy="134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6"/>
              </a:lnSpc>
              <a:spcBef>
                <a:spcPct val="0"/>
              </a:spcBef>
            </a:pPr>
            <a:r>
              <a:rPr lang="en-US" sz="7790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In Gesprek (EXTRA)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45016" y="2316914"/>
            <a:ext cx="10319869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Neem per vraag 5 minuten de tijd om er samen over te praten.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Wat vind jij?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411481" y="7062603"/>
            <a:ext cx="13465039" cy="1713771"/>
            <a:chOff x="0" y="0"/>
            <a:chExt cx="17953385" cy="228502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7953385" cy="2285028"/>
              <a:chOff x="0" y="0"/>
              <a:chExt cx="3546348" cy="4513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546347" cy="451364"/>
              </a:xfrm>
              <a:custGeom>
                <a:avLst/>
                <a:gdLst/>
                <a:ahLst/>
                <a:cxnLst/>
                <a:rect l="l" t="t" r="r" b="b"/>
                <a:pathLst>
                  <a:path w="3546347" h="451364">
                    <a:moveTo>
                      <a:pt x="0" y="0"/>
                    </a:moveTo>
                    <a:lnTo>
                      <a:pt x="3546347" y="0"/>
                    </a:lnTo>
                    <a:lnTo>
                      <a:pt x="3546347" y="451364"/>
                    </a:lnTo>
                    <a:lnTo>
                      <a:pt x="0" y="451364"/>
                    </a:lnTo>
                    <a:close/>
                  </a:path>
                </a:pathLst>
              </a:custGeom>
              <a:solidFill>
                <a:srgbClr val="EE7202"/>
              </a:solidFill>
            </p:spPr>
            <p:txBody>
              <a:bodyPr/>
              <a:lstStyle/>
              <a:p>
                <a:endParaRPr lang="en-NL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546348" cy="489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303478" y="291076"/>
              <a:ext cx="15346430" cy="161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3"/>
                </a:lnSpc>
              </a:pPr>
              <a:r>
                <a:rPr lang="en-US" sz="3530" b="1">
                  <a:solidFill>
                    <a:srgbClr val="FFFFFF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Wat zou het voor jou betekenen als er thuis weinig geld is?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11481" y="5296813"/>
            <a:ext cx="13465039" cy="1765790"/>
            <a:chOff x="0" y="0"/>
            <a:chExt cx="17953385" cy="235438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7953385" cy="2354386"/>
              <a:chOff x="0" y="0"/>
              <a:chExt cx="3546348" cy="46506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546347" cy="465064"/>
              </a:xfrm>
              <a:custGeom>
                <a:avLst/>
                <a:gdLst/>
                <a:ahLst/>
                <a:cxnLst/>
                <a:rect l="l" t="t" r="r" b="b"/>
                <a:pathLst>
                  <a:path w="3546347" h="465064">
                    <a:moveTo>
                      <a:pt x="0" y="0"/>
                    </a:moveTo>
                    <a:lnTo>
                      <a:pt x="3546347" y="0"/>
                    </a:lnTo>
                    <a:lnTo>
                      <a:pt x="3546347" y="465064"/>
                    </a:lnTo>
                    <a:lnTo>
                      <a:pt x="0" y="4650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N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3546348" cy="5031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303478" y="325756"/>
              <a:ext cx="15346430" cy="161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3"/>
                </a:lnSpc>
              </a:pPr>
              <a:r>
                <a:rPr lang="en-US" sz="3530" b="1" dirty="0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Een </a:t>
              </a:r>
              <a:r>
                <a:rPr lang="en-US" sz="3530" b="1" dirty="0" err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klasgenootje</a:t>
              </a:r>
              <a:r>
                <a:rPr lang="en-US" sz="3530" b="1" dirty="0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 </a:t>
              </a:r>
              <a:r>
                <a:rPr lang="en-US" sz="3530" b="1" dirty="0" err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heeft</a:t>
              </a:r>
              <a:r>
                <a:rPr lang="en-US" sz="3530" b="1" dirty="0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 </a:t>
              </a:r>
              <a:r>
                <a:rPr lang="en-US" sz="3530" b="1" dirty="0" err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geen</a:t>
              </a:r>
              <a:r>
                <a:rPr lang="en-US" sz="3530" b="1" dirty="0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 eten mee </a:t>
              </a:r>
              <a:r>
                <a:rPr lang="en-US" sz="3530" b="1" dirty="0" err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naar</a:t>
              </a:r>
              <a:r>
                <a:rPr lang="en-US" sz="3530" b="1" dirty="0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 school. Wat doe je?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11481" y="3940598"/>
            <a:ext cx="13465039" cy="1356215"/>
            <a:chOff x="0" y="0"/>
            <a:chExt cx="17953385" cy="180828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953385" cy="1808286"/>
              <a:chOff x="0" y="0"/>
              <a:chExt cx="3546348" cy="35719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546347" cy="357192"/>
              </a:xfrm>
              <a:custGeom>
                <a:avLst/>
                <a:gdLst/>
                <a:ahLst/>
                <a:cxnLst/>
                <a:rect l="l" t="t" r="r" b="b"/>
                <a:pathLst>
                  <a:path w="3546347" h="357192">
                    <a:moveTo>
                      <a:pt x="0" y="0"/>
                    </a:moveTo>
                    <a:lnTo>
                      <a:pt x="3546347" y="0"/>
                    </a:lnTo>
                    <a:lnTo>
                      <a:pt x="3546347" y="357192"/>
                    </a:lnTo>
                    <a:lnTo>
                      <a:pt x="0" y="357192"/>
                    </a:lnTo>
                    <a:close/>
                  </a:path>
                </a:pathLst>
              </a:custGeom>
              <a:solidFill>
                <a:srgbClr val="EE7202"/>
              </a:solidFill>
            </p:spPr>
            <p:txBody>
              <a:bodyPr/>
              <a:lstStyle/>
              <a:p>
                <a:endParaRPr lang="en-NL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546348" cy="3952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303478" y="465456"/>
              <a:ext cx="15346430" cy="791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3"/>
                </a:lnSpc>
              </a:pPr>
              <a:r>
                <a:rPr lang="en-US" sz="3530" b="1">
                  <a:solidFill>
                    <a:srgbClr val="FFFFFF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Kan je het zien wanneer iemand in armoede leeft?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9634" y="-181539"/>
            <a:ext cx="14744421" cy="10468539"/>
          </a:xfrm>
          <a:custGeom>
            <a:avLst/>
            <a:gdLst/>
            <a:ahLst/>
            <a:cxnLst/>
            <a:rect l="l" t="t" r="r" b="b"/>
            <a:pathLst>
              <a:path w="14744421" h="10468539">
                <a:moveTo>
                  <a:pt x="0" y="0"/>
                </a:moveTo>
                <a:lnTo>
                  <a:pt x="14744421" y="0"/>
                </a:lnTo>
                <a:lnTo>
                  <a:pt x="14744421" y="10468539"/>
                </a:lnTo>
                <a:lnTo>
                  <a:pt x="0" y="10468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82831" y="-376146"/>
            <a:ext cx="19639955" cy="11039291"/>
          </a:xfrm>
          <a:custGeom>
            <a:avLst/>
            <a:gdLst/>
            <a:ahLst/>
            <a:cxnLst/>
            <a:rect l="l" t="t" r="r" b="b"/>
            <a:pathLst>
              <a:path w="19639955" h="11039291">
                <a:moveTo>
                  <a:pt x="0" y="0"/>
                </a:moveTo>
                <a:lnTo>
                  <a:pt x="19639955" y="0"/>
                </a:lnTo>
                <a:lnTo>
                  <a:pt x="19639955" y="11039292"/>
                </a:lnTo>
                <a:lnTo>
                  <a:pt x="0" y="1103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3" name="Group 3"/>
          <p:cNvGrpSpPr/>
          <p:nvPr/>
        </p:nvGrpSpPr>
        <p:grpSpPr>
          <a:xfrm>
            <a:off x="2760153" y="2351070"/>
            <a:ext cx="13013568" cy="7191030"/>
            <a:chOff x="0" y="0"/>
            <a:chExt cx="3427442" cy="18939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27442" cy="1893934"/>
            </a:xfrm>
            <a:custGeom>
              <a:avLst/>
              <a:gdLst/>
              <a:ahLst/>
              <a:cxnLst/>
              <a:rect l="l" t="t" r="r" b="b"/>
              <a:pathLst>
                <a:path w="3427442" h="1893934">
                  <a:moveTo>
                    <a:pt x="0" y="0"/>
                  </a:moveTo>
                  <a:lnTo>
                    <a:pt x="3427442" y="0"/>
                  </a:lnTo>
                  <a:lnTo>
                    <a:pt x="3427442" y="1893934"/>
                  </a:lnTo>
                  <a:lnTo>
                    <a:pt x="0" y="1893934"/>
                  </a:ln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27442" cy="1932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4754" y="2224316"/>
            <a:ext cx="12998492" cy="7186342"/>
            <a:chOff x="0" y="0"/>
            <a:chExt cx="17331323" cy="9581789"/>
          </a:xfrm>
        </p:grpSpPr>
        <p:sp>
          <p:nvSpPr>
            <p:cNvPr id="7" name="Freeform 7">
              <a:hlinkClick r:id="rId3" tooltip="https://www.youtube.com/watch?v=OzHMHxs89KE"/>
            </p:cNvPr>
            <p:cNvSpPr/>
            <p:nvPr/>
          </p:nvSpPr>
          <p:spPr>
            <a:xfrm>
              <a:off x="0" y="0"/>
              <a:ext cx="17331323" cy="9581789"/>
            </a:xfrm>
            <a:custGeom>
              <a:avLst/>
              <a:gdLst/>
              <a:ahLst/>
              <a:cxnLst/>
              <a:rect l="l" t="t" r="r" b="b"/>
              <a:pathLst>
                <a:path w="17331323" h="9581789">
                  <a:moveTo>
                    <a:pt x="0" y="0"/>
                  </a:moveTo>
                  <a:lnTo>
                    <a:pt x="17331323" y="0"/>
                  </a:lnTo>
                  <a:lnTo>
                    <a:pt x="17331323" y="9581789"/>
                  </a:lnTo>
                  <a:lnTo>
                    <a:pt x="0" y="9581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09" t="-1163" r="-474" b="-1353"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8" name="Freeform 8">
              <a:hlinkClick r:id="rId3" tooltip="https://www.youtube.com/watch?v=OzHMHxs89KE"/>
            </p:cNvPr>
            <p:cNvSpPr/>
            <p:nvPr/>
          </p:nvSpPr>
          <p:spPr>
            <a:xfrm>
              <a:off x="6778515" y="2903748"/>
              <a:ext cx="3774294" cy="3774294"/>
            </a:xfrm>
            <a:custGeom>
              <a:avLst/>
              <a:gdLst/>
              <a:ahLst/>
              <a:cxnLst/>
              <a:rect l="l" t="t" r="r" b="b"/>
              <a:pathLst>
                <a:path w="3774294" h="3774294">
                  <a:moveTo>
                    <a:pt x="0" y="0"/>
                  </a:moveTo>
                  <a:lnTo>
                    <a:pt x="3774293" y="0"/>
                  </a:lnTo>
                  <a:lnTo>
                    <a:pt x="3774293" y="3774293"/>
                  </a:lnTo>
                  <a:lnTo>
                    <a:pt x="0" y="377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9" name="Freeform 9"/>
          <p:cNvSpPr/>
          <p:nvPr/>
        </p:nvSpPr>
        <p:spPr>
          <a:xfrm rot="-2394460">
            <a:off x="15686771" y="1205530"/>
            <a:ext cx="701227" cy="1085071"/>
          </a:xfrm>
          <a:custGeom>
            <a:avLst/>
            <a:gdLst/>
            <a:ahLst/>
            <a:cxnLst/>
            <a:rect l="l" t="t" r="r" b="b"/>
            <a:pathLst>
              <a:path w="701227" h="1085071">
                <a:moveTo>
                  <a:pt x="0" y="0"/>
                </a:moveTo>
                <a:lnTo>
                  <a:pt x="701227" y="0"/>
                </a:lnTo>
                <a:lnTo>
                  <a:pt x="701227" y="1085071"/>
                </a:lnTo>
                <a:lnTo>
                  <a:pt x="0" y="1085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0" name="TextBox 10"/>
          <p:cNvSpPr txBox="1"/>
          <p:nvPr/>
        </p:nvSpPr>
        <p:spPr>
          <a:xfrm>
            <a:off x="2949029" y="759042"/>
            <a:ext cx="12389941" cy="989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  <a:spcBef>
                <a:spcPct val="0"/>
              </a:spcBef>
            </a:pPr>
            <a:r>
              <a:rPr lang="en-US" sz="5687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Klik op de video en kijk het filmpje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06652" y="9846393"/>
            <a:ext cx="7474696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 dirty="0">
                <a:solidFill>
                  <a:srgbClr val="B8B5B3"/>
                </a:solidFill>
                <a:latin typeface="Montserrat Classic"/>
                <a:ea typeface="Montserrat Classic"/>
                <a:cs typeface="Montserrat Classic"/>
                <a:sym typeface="Montserrat Classic"/>
                <a:hlinkClick r:id="rId3" tooltip="https://www.youtube.com/watch?v=OzHMHxs89KE"/>
              </a:rPr>
              <a:t>https://www.youtube.com/watch?v=OzHMHxs89KE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189" y="-159499"/>
            <a:ext cx="18571553" cy="10446499"/>
          </a:xfrm>
          <a:custGeom>
            <a:avLst/>
            <a:gdLst/>
            <a:ahLst/>
            <a:cxnLst/>
            <a:rect l="l" t="t" r="r" b="b"/>
            <a:pathLst>
              <a:path w="18571553" h="10446499">
                <a:moveTo>
                  <a:pt x="0" y="0"/>
                </a:moveTo>
                <a:lnTo>
                  <a:pt x="18571553" y="0"/>
                </a:lnTo>
                <a:lnTo>
                  <a:pt x="18571553" y="10446499"/>
                </a:lnTo>
                <a:lnTo>
                  <a:pt x="0" y="10446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3" name="Group 3"/>
          <p:cNvGrpSpPr/>
          <p:nvPr/>
        </p:nvGrpSpPr>
        <p:grpSpPr>
          <a:xfrm>
            <a:off x="5744089" y="1492001"/>
            <a:ext cx="4042268" cy="3333385"/>
            <a:chOff x="0" y="0"/>
            <a:chExt cx="1064630" cy="877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630" cy="877928"/>
            </a:xfrm>
            <a:custGeom>
              <a:avLst/>
              <a:gdLst/>
              <a:ahLst/>
              <a:cxnLst/>
              <a:rect l="l" t="t" r="r" b="b"/>
              <a:pathLst>
                <a:path w="1064630" h="877928">
                  <a:moveTo>
                    <a:pt x="97677" y="0"/>
                  </a:moveTo>
                  <a:lnTo>
                    <a:pt x="966953" y="0"/>
                  </a:lnTo>
                  <a:cubicBezTo>
                    <a:pt x="1020899" y="0"/>
                    <a:pt x="1064630" y="43732"/>
                    <a:pt x="1064630" y="97677"/>
                  </a:cubicBezTo>
                  <a:lnTo>
                    <a:pt x="1064630" y="780251"/>
                  </a:lnTo>
                  <a:cubicBezTo>
                    <a:pt x="1064630" y="834197"/>
                    <a:pt x="1020899" y="877928"/>
                    <a:pt x="966953" y="877928"/>
                  </a:cubicBezTo>
                  <a:lnTo>
                    <a:pt x="97677" y="877928"/>
                  </a:lnTo>
                  <a:cubicBezTo>
                    <a:pt x="43732" y="877928"/>
                    <a:pt x="0" y="834197"/>
                    <a:pt x="0" y="780251"/>
                  </a:cubicBezTo>
                  <a:lnTo>
                    <a:pt x="0" y="97677"/>
                  </a:lnTo>
                  <a:cubicBezTo>
                    <a:pt x="0" y="43732"/>
                    <a:pt x="43732" y="0"/>
                    <a:pt x="976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64630" cy="916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23846" y="1352288"/>
            <a:ext cx="4042268" cy="3333385"/>
            <a:chOff x="0" y="0"/>
            <a:chExt cx="1064630" cy="8779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4630" cy="877928"/>
            </a:xfrm>
            <a:custGeom>
              <a:avLst/>
              <a:gdLst/>
              <a:ahLst/>
              <a:cxnLst/>
              <a:rect l="l" t="t" r="r" b="b"/>
              <a:pathLst>
                <a:path w="1064630" h="877928">
                  <a:moveTo>
                    <a:pt x="97677" y="0"/>
                  </a:moveTo>
                  <a:lnTo>
                    <a:pt x="966953" y="0"/>
                  </a:lnTo>
                  <a:cubicBezTo>
                    <a:pt x="1020899" y="0"/>
                    <a:pt x="1064630" y="43732"/>
                    <a:pt x="1064630" y="97677"/>
                  </a:cubicBezTo>
                  <a:lnTo>
                    <a:pt x="1064630" y="780251"/>
                  </a:lnTo>
                  <a:cubicBezTo>
                    <a:pt x="1064630" y="834197"/>
                    <a:pt x="1020899" y="877928"/>
                    <a:pt x="966953" y="877928"/>
                  </a:cubicBezTo>
                  <a:lnTo>
                    <a:pt x="97677" y="877928"/>
                  </a:lnTo>
                  <a:cubicBezTo>
                    <a:pt x="43732" y="877928"/>
                    <a:pt x="0" y="834197"/>
                    <a:pt x="0" y="780251"/>
                  </a:cubicBezTo>
                  <a:lnTo>
                    <a:pt x="0" y="97677"/>
                  </a:lnTo>
                  <a:cubicBezTo>
                    <a:pt x="0" y="43732"/>
                    <a:pt x="43732" y="0"/>
                    <a:pt x="97677" y="0"/>
                  </a:cubicBez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64630" cy="916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36521" y="6007688"/>
            <a:ext cx="6416202" cy="2725611"/>
            <a:chOff x="0" y="0"/>
            <a:chExt cx="1689864" cy="7178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89864" cy="717856"/>
            </a:xfrm>
            <a:custGeom>
              <a:avLst/>
              <a:gdLst/>
              <a:ahLst/>
              <a:cxnLst/>
              <a:rect l="l" t="t" r="r" b="b"/>
              <a:pathLst>
                <a:path w="1689864" h="717856">
                  <a:moveTo>
                    <a:pt x="61538" y="0"/>
                  </a:moveTo>
                  <a:lnTo>
                    <a:pt x="1628326" y="0"/>
                  </a:lnTo>
                  <a:cubicBezTo>
                    <a:pt x="1662312" y="0"/>
                    <a:pt x="1689864" y="27551"/>
                    <a:pt x="1689864" y="61538"/>
                  </a:cubicBezTo>
                  <a:lnTo>
                    <a:pt x="1689864" y="656319"/>
                  </a:lnTo>
                  <a:cubicBezTo>
                    <a:pt x="1689864" y="690305"/>
                    <a:pt x="1662312" y="717856"/>
                    <a:pt x="1628326" y="717856"/>
                  </a:cubicBezTo>
                  <a:lnTo>
                    <a:pt x="61538" y="717856"/>
                  </a:lnTo>
                  <a:cubicBezTo>
                    <a:pt x="27551" y="717856"/>
                    <a:pt x="0" y="690305"/>
                    <a:pt x="0" y="656319"/>
                  </a:cubicBezTo>
                  <a:lnTo>
                    <a:pt x="0" y="61538"/>
                  </a:lnTo>
                  <a:cubicBezTo>
                    <a:pt x="0" y="27551"/>
                    <a:pt x="27551" y="0"/>
                    <a:pt x="615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89864" cy="755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84121" y="5855288"/>
            <a:ext cx="6416202" cy="2725611"/>
            <a:chOff x="0" y="0"/>
            <a:chExt cx="1689864" cy="7178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9864" cy="717856"/>
            </a:xfrm>
            <a:custGeom>
              <a:avLst/>
              <a:gdLst/>
              <a:ahLst/>
              <a:cxnLst/>
              <a:rect l="l" t="t" r="r" b="b"/>
              <a:pathLst>
                <a:path w="1689864" h="717856">
                  <a:moveTo>
                    <a:pt x="61538" y="0"/>
                  </a:moveTo>
                  <a:lnTo>
                    <a:pt x="1628326" y="0"/>
                  </a:lnTo>
                  <a:cubicBezTo>
                    <a:pt x="1662312" y="0"/>
                    <a:pt x="1689864" y="27551"/>
                    <a:pt x="1689864" y="61538"/>
                  </a:cubicBezTo>
                  <a:lnTo>
                    <a:pt x="1689864" y="656319"/>
                  </a:lnTo>
                  <a:cubicBezTo>
                    <a:pt x="1689864" y="690305"/>
                    <a:pt x="1662312" y="717856"/>
                    <a:pt x="1628326" y="717856"/>
                  </a:cubicBezTo>
                  <a:lnTo>
                    <a:pt x="61538" y="717856"/>
                  </a:lnTo>
                  <a:cubicBezTo>
                    <a:pt x="27551" y="717856"/>
                    <a:pt x="0" y="690305"/>
                    <a:pt x="0" y="656319"/>
                  </a:cubicBezTo>
                  <a:lnTo>
                    <a:pt x="0" y="61538"/>
                  </a:lnTo>
                  <a:cubicBezTo>
                    <a:pt x="0" y="27551"/>
                    <a:pt x="27551" y="0"/>
                    <a:pt x="61538" y="0"/>
                  </a:cubicBez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89864" cy="755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007249" y="1787011"/>
            <a:ext cx="3569742" cy="3630127"/>
            <a:chOff x="0" y="0"/>
            <a:chExt cx="940179" cy="9560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0179" cy="956083"/>
            </a:xfrm>
            <a:custGeom>
              <a:avLst/>
              <a:gdLst/>
              <a:ahLst/>
              <a:cxnLst/>
              <a:rect l="l" t="t" r="r" b="b"/>
              <a:pathLst>
                <a:path w="940179" h="956083">
                  <a:moveTo>
                    <a:pt x="110607" y="0"/>
                  </a:moveTo>
                  <a:lnTo>
                    <a:pt x="829572" y="0"/>
                  </a:lnTo>
                  <a:cubicBezTo>
                    <a:pt x="858907" y="0"/>
                    <a:pt x="887040" y="11653"/>
                    <a:pt x="907783" y="32396"/>
                  </a:cubicBezTo>
                  <a:cubicBezTo>
                    <a:pt x="928526" y="53139"/>
                    <a:pt x="940179" y="81272"/>
                    <a:pt x="940179" y="110607"/>
                  </a:cubicBezTo>
                  <a:lnTo>
                    <a:pt x="940179" y="845476"/>
                  </a:lnTo>
                  <a:cubicBezTo>
                    <a:pt x="940179" y="874811"/>
                    <a:pt x="928526" y="902944"/>
                    <a:pt x="907783" y="923687"/>
                  </a:cubicBezTo>
                  <a:cubicBezTo>
                    <a:pt x="887040" y="944430"/>
                    <a:pt x="858907" y="956083"/>
                    <a:pt x="829572" y="956083"/>
                  </a:cubicBezTo>
                  <a:lnTo>
                    <a:pt x="110607" y="956083"/>
                  </a:lnTo>
                  <a:cubicBezTo>
                    <a:pt x="81272" y="956083"/>
                    <a:pt x="53139" y="944430"/>
                    <a:pt x="32396" y="923687"/>
                  </a:cubicBezTo>
                  <a:cubicBezTo>
                    <a:pt x="11653" y="902944"/>
                    <a:pt x="0" y="874811"/>
                    <a:pt x="0" y="845476"/>
                  </a:cubicBezTo>
                  <a:lnTo>
                    <a:pt x="0" y="110607"/>
                  </a:lnTo>
                  <a:cubicBezTo>
                    <a:pt x="0" y="81272"/>
                    <a:pt x="11653" y="53139"/>
                    <a:pt x="32396" y="32396"/>
                  </a:cubicBezTo>
                  <a:cubicBezTo>
                    <a:pt x="53139" y="11653"/>
                    <a:pt x="81272" y="0"/>
                    <a:pt x="1106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40179" cy="99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89427" y="1637824"/>
            <a:ext cx="3569742" cy="3630127"/>
            <a:chOff x="0" y="0"/>
            <a:chExt cx="940179" cy="9560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0179" cy="956083"/>
            </a:xfrm>
            <a:custGeom>
              <a:avLst/>
              <a:gdLst/>
              <a:ahLst/>
              <a:cxnLst/>
              <a:rect l="l" t="t" r="r" b="b"/>
              <a:pathLst>
                <a:path w="940179" h="956083">
                  <a:moveTo>
                    <a:pt x="110607" y="0"/>
                  </a:moveTo>
                  <a:lnTo>
                    <a:pt x="829572" y="0"/>
                  </a:lnTo>
                  <a:cubicBezTo>
                    <a:pt x="858907" y="0"/>
                    <a:pt x="887040" y="11653"/>
                    <a:pt x="907783" y="32396"/>
                  </a:cubicBezTo>
                  <a:cubicBezTo>
                    <a:pt x="928526" y="53139"/>
                    <a:pt x="940179" y="81272"/>
                    <a:pt x="940179" y="110607"/>
                  </a:cubicBezTo>
                  <a:lnTo>
                    <a:pt x="940179" y="845476"/>
                  </a:lnTo>
                  <a:cubicBezTo>
                    <a:pt x="940179" y="874811"/>
                    <a:pt x="928526" y="902944"/>
                    <a:pt x="907783" y="923687"/>
                  </a:cubicBezTo>
                  <a:cubicBezTo>
                    <a:pt x="887040" y="944430"/>
                    <a:pt x="858907" y="956083"/>
                    <a:pt x="829572" y="956083"/>
                  </a:cubicBezTo>
                  <a:lnTo>
                    <a:pt x="110607" y="956083"/>
                  </a:lnTo>
                  <a:cubicBezTo>
                    <a:pt x="81272" y="956083"/>
                    <a:pt x="53139" y="944430"/>
                    <a:pt x="32396" y="923687"/>
                  </a:cubicBezTo>
                  <a:cubicBezTo>
                    <a:pt x="11653" y="902944"/>
                    <a:pt x="0" y="874811"/>
                    <a:pt x="0" y="845476"/>
                  </a:cubicBezTo>
                  <a:lnTo>
                    <a:pt x="0" y="110607"/>
                  </a:lnTo>
                  <a:cubicBezTo>
                    <a:pt x="0" y="81272"/>
                    <a:pt x="11653" y="53139"/>
                    <a:pt x="32396" y="32396"/>
                  </a:cubicBezTo>
                  <a:cubicBezTo>
                    <a:pt x="53139" y="11653"/>
                    <a:pt x="81272" y="0"/>
                    <a:pt x="110607" y="0"/>
                  </a:cubicBez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40179" cy="99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8100000" flipH="1">
            <a:off x="10816341" y="6345248"/>
            <a:ext cx="1569469" cy="443375"/>
          </a:xfrm>
          <a:custGeom>
            <a:avLst/>
            <a:gdLst/>
            <a:ahLst/>
            <a:cxnLst/>
            <a:rect l="l" t="t" r="r" b="b"/>
            <a:pathLst>
              <a:path w="1569469" h="443375">
                <a:moveTo>
                  <a:pt x="1569468" y="0"/>
                </a:moveTo>
                <a:lnTo>
                  <a:pt x="0" y="0"/>
                </a:lnTo>
                <a:lnTo>
                  <a:pt x="0" y="443375"/>
                </a:lnTo>
                <a:lnTo>
                  <a:pt x="1569468" y="443375"/>
                </a:lnTo>
                <a:lnTo>
                  <a:pt x="1569468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22" name="TextBox 22"/>
          <p:cNvSpPr txBox="1"/>
          <p:nvPr/>
        </p:nvSpPr>
        <p:spPr>
          <a:xfrm>
            <a:off x="387825" y="692068"/>
            <a:ext cx="4512251" cy="190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  <a:spcBef>
                <a:spcPct val="0"/>
              </a:spcBef>
            </a:pPr>
            <a:r>
              <a:rPr lang="en-US" sz="5481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Armoede in Rotterdam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15616" y="7855959"/>
            <a:ext cx="6643684" cy="50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3013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Daarom</a:t>
            </a:r>
            <a:r>
              <a:rPr lang="en-US" sz="3013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</a:t>
            </a:r>
            <a:r>
              <a:rPr lang="en-US" sz="3013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moeten</a:t>
            </a:r>
            <a:r>
              <a:rPr lang="en-US" sz="3013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we </a:t>
            </a:r>
            <a:r>
              <a:rPr lang="en-US" sz="3013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elkaar</a:t>
            </a:r>
            <a:r>
              <a:rPr lang="en-US" sz="3013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</a:t>
            </a:r>
            <a:r>
              <a:rPr lang="en-US" sz="3013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helpen</a:t>
            </a:r>
            <a:r>
              <a:rPr lang="en-US" sz="3013" b="1" dirty="0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59488" y="2933255"/>
            <a:ext cx="4405667" cy="1251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1"/>
              </a:lnSpc>
              <a:spcBef>
                <a:spcPct val="0"/>
              </a:spcBef>
            </a:pPr>
            <a:r>
              <a:rPr lang="en-US" sz="358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van alle Rotterdammers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44089" y="1452436"/>
            <a:ext cx="251322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34355" y="7568140"/>
            <a:ext cx="6070718" cy="62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1"/>
              </a:lnSpc>
              <a:spcBef>
                <a:spcPct val="0"/>
              </a:spcBef>
            </a:pPr>
            <a:r>
              <a:rPr lang="en-US" sz="358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kinderen leven in armoede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535417" y="5922464"/>
            <a:ext cx="551361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op de 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25070" y="3209267"/>
            <a:ext cx="3334100" cy="1880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1"/>
              </a:lnSpc>
            </a:pPr>
            <a:r>
              <a:rPr lang="en-US" sz="358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kinderen </a:t>
            </a:r>
          </a:p>
          <a:p>
            <a:pPr algn="l">
              <a:lnSpc>
                <a:spcPts val="5021"/>
              </a:lnSpc>
            </a:pPr>
            <a:r>
              <a:rPr lang="en-US" sz="3587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per klas</a:t>
            </a:r>
            <a:r>
              <a:rPr lang="en-US" sz="358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leven </a:t>
            </a:r>
          </a:p>
          <a:p>
            <a:pPr algn="l">
              <a:lnSpc>
                <a:spcPts val="5021"/>
              </a:lnSpc>
              <a:spcBef>
                <a:spcPct val="0"/>
              </a:spcBef>
            </a:pPr>
            <a:r>
              <a:rPr lang="en-US" sz="3587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in armoede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565339" y="1728447"/>
            <a:ext cx="13396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2279" y="-245359"/>
            <a:ext cx="9884542" cy="6127205"/>
            <a:chOff x="0" y="0"/>
            <a:chExt cx="2603336" cy="1613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3336" cy="1613749"/>
            </a:xfrm>
            <a:custGeom>
              <a:avLst/>
              <a:gdLst/>
              <a:ahLst/>
              <a:cxnLst/>
              <a:rect l="l" t="t" r="r" b="b"/>
              <a:pathLst>
                <a:path w="2603336" h="1613749">
                  <a:moveTo>
                    <a:pt x="0" y="0"/>
                  </a:moveTo>
                  <a:lnTo>
                    <a:pt x="2603336" y="0"/>
                  </a:lnTo>
                  <a:lnTo>
                    <a:pt x="2603336" y="1613749"/>
                  </a:lnTo>
                  <a:lnTo>
                    <a:pt x="0" y="1613749"/>
                  </a:ln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03336" cy="1651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792263" cy="4941985"/>
          </a:xfrm>
          <a:custGeom>
            <a:avLst/>
            <a:gdLst/>
            <a:ahLst/>
            <a:cxnLst/>
            <a:rect l="l" t="t" r="r" b="b"/>
            <a:pathLst>
              <a:path w="8792263" h="4941985">
                <a:moveTo>
                  <a:pt x="0" y="0"/>
                </a:moveTo>
                <a:lnTo>
                  <a:pt x="8792263" y="0"/>
                </a:lnTo>
                <a:lnTo>
                  <a:pt x="8792263" y="4941985"/>
                </a:lnTo>
                <a:lnTo>
                  <a:pt x="0" y="4941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6" name="Freeform 6"/>
          <p:cNvSpPr/>
          <p:nvPr/>
        </p:nvSpPr>
        <p:spPr>
          <a:xfrm>
            <a:off x="-603555" y="1335271"/>
            <a:ext cx="10892809" cy="6127205"/>
          </a:xfrm>
          <a:custGeom>
            <a:avLst/>
            <a:gdLst/>
            <a:ahLst/>
            <a:cxnLst/>
            <a:rect l="l" t="t" r="r" b="b"/>
            <a:pathLst>
              <a:path w="8326447" h="4683626">
                <a:moveTo>
                  <a:pt x="0" y="0"/>
                </a:moveTo>
                <a:lnTo>
                  <a:pt x="8326447" y="0"/>
                </a:lnTo>
                <a:lnTo>
                  <a:pt x="8326447" y="4683626"/>
                </a:lnTo>
                <a:lnTo>
                  <a:pt x="0" y="468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6A01407B-49D6-9723-FDCC-F58874DF0118}"/>
              </a:ext>
            </a:extLst>
          </p:cNvPr>
          <p:cNvGrpSpPr/>
          <p:nvPr/>
        </p:nvGrpSpPr>
        <p:grpSpPr>
          <a:xfrm>
            <a:off x="11224933" y="5881846"/>
            <a:ext cx="10030411" cy="4522099"/>
            <a:chOff x="9501672" y="5881846"/>
            <a:chExt cx="10030411" cy="4522099"/>
          </a:xfrm>
        </p:grpSpPr>
        <p:grpSp>
          <p:nvGrpSpPr>
            <p:cNvPr id="7" name="Group 7"/>
            <p:cNvGrpSpPr/>
            <p:nvPr/>
          </p:nvGrpSpPr>
          <p:grpSpPr>
            <a:xfrm rot="-10800000">
              <a:off x="9512223" y="5881846"/>
              <a:ext cx="10019860" cy="4522099"/>
              <a:chOff x="0" y="0"/>
              <a:chExt cx="2638976" cy="11910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38976" cy="1191006"/>
              </a:xfrm>
              <a:custGeom>
                <a:avLst/>
                <a:gdLst/>
                <a:ahLst/>
                <a:cxnLst/>
                <a:rect l="l" t="t" r="r" b="b"/>
                <a:pathLst>
                  <a:path w="2638976" h="1191006">
                    <a:moveTo>
                      <a:pt x="0" y="0"/>
                    </a:moveTo>
                    <a:lnTo>
                      <a:pt x="2638976" y="0"/>
                    </a:lnTo>
                    <a:lnTo>
                      <a:pt x="2638976" y="1191006"/>
                    </a:lnTo>
                    <a:lnTo>
                      <a:pt x="0" y="1191006"/>
                    </a:lnTo>
                    <a:close/>
                  </a:path>
                </a:pathLst>
              </a:custGeom>
              <a:solidFill>
                <a:srgbClr val="EE7202"/>
              </a:solidFill>
            </p:spPr>
            <p:txBody>
              <a:bodyPr/>
              <a:lstStyle/>
              <a:p>
                <a:endParaRPr lang="en-N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638976" cy="12291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9501672" y="6762757"/>
              <a:ext cx="8746658" cy="3641188"/>
            </a:xfrm>
            <a:custGeom>
              <a:avLst/>
              <a:gdLst/>
              <a:ahLst/>
              <a:cxnLst/>
              <a:rect l="l" t="t" r="r" b="b"/>
              <a:pathLst>
                <a:path w="8746658" h="3641188">
                  <a:moveTo>
                    <a:pt x="0" y="0"/>
                  </a:moveTo>
                  <a:lnTo>
                    <a:pt x="8746658" y="0"/>
                  </a:lnTo>
                  <a:lnTo>
                    <a:pt x="8746658" y="3641188"/>
                  </a:lnTo>
                  <a:lnTo>
                    <a:pt x="0" y="3641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l="-56727" t="-111613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144684" y="4991100"/>
            <a:ext cx="6143316" cy="3455616"/>
          </a:xfrm>
          <a:custGeom>
            <a:avLst/>
            <a:gdLst/>
            <a:ahLst/>
            <a:cxnLst/>
            <a:rect l="l" t="t" r="r" b="b"/>
            <a:pathLst>
              <a:path w="8355505" h="4699972">
                <a:moveTo>
                  <a:pt x="0" y="0"/>
                </a:moveTo>
                <a:lnTo>
                  <a:pt x="8355505" y="0"/>
                </a:lnTo>
                <a:lnTo>
                  <a:pt x="8355505" y="4699972"/>
                </a:lnTo>
                <a:lnTo>
                  <a:pt x="0" y="469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12" name="Freeform 12"/>
          <p:cNvSpPr/>
          <p:nvPr/>
        </p:nvSpPr>
        <p:spPr>
          <a:xfrm>
            <a:off x="9760172" y="4353913"/>
            <a:ext cx="2127028" cy="1985396"/>
          </a:xfrm>
          <a:custGeom>
            <a:avLst/>
            <a:gdLst/>
            <a:ahLst/>
            <a:cxnLst/>
            <a:rect l="l" t="t" r="r" b="b"/>
            <a:pathLst>
              <a:path w="2127028" h="1985396">
                <a:moveTo>
                  <a:pt x="0" y="0"/>
                </a:moveTo>
                <a:lnTo>
                  <a:pt x="2127028" y="0"/>
                </a:lnTo>
                <a:lnTo>
                  <a:pt x="2127028" y="1985396"/>
                </a:lnTo>
                <a:lnTo>
                  <a:pt x="0" y="1985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126" r="-20431" b="-52726"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13" name="TextBox 13"/>
          <p:cNvSpPr txBox="1"/>
          <p:nvPr/>
        </p:nvSpPr>
        <p:spPr>
          <a:xfrm>
            <a:off x="-152400" y="38100"/>
            <a:ext cx="7797785" cy="1658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61"/>
              </a:lnSpc>
              <a:spcBef>
                <a:spcPct val="0"/>
              </a:spcBef>
            </a:pPr>
            <a:r>
              <a:rPr lang="en-US" sz="9686" b="1" dirty="0" err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Supermarkt</a:t>
            </a:r>
            <a:endParaRPr lang="en-US" sz="9686" b="1" dirty="0">
              <a:solidFill>
                <a:srgbClr val="FFFFFF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67189" y="3691750"/>
            <a:ext cx="5000316" cy="1658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61"/>
              </a:lnSpc>
              <a:spcBef>
                <a:spcPct val="0"/>
              </a:spcBef>
            </a:pPr>
            <a:r>
              <a:rPr lang="en-US" sz="9686" b="1" dirty="0" err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Kratten</a:t>
            </a:r>
            <a:endParaRPr lang="en-US" sz="9686" b="1" dirty="0">
              <a:solidFill>
                <a:srgbClr val="EE7202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165757"/>
            <a:ext cx="5092543" cy="5092543"/>
          </a:xfrm>
          <a:custGeom>
            <a:avLst/>
            <a:gdLst/>
            <a:ahLst/>
            <a:cxnLst/>
            <a:rect l="l" t="t" r="r" b="b"/>
            <a:pathLst>
              <a:path w="5092543" h="5092543">
                <a:moveTo>
                  <a:pt x="0" y="0"/>
                </a:moveTo>
                <a:lnTo>
                  <a:pt x="5092543" y="0"/>
                </a:lnTo>
                <a:lnTo>
                  <a:pt x="5092543" y="5092543"/>
                </a:lnTo>
                <a:lnTo>
                  <a:pt x="0" y="5092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945" r="-52228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Freeform 3"/>
          <p:cNvSpPr/>
          <p:nvPr/>
        </p:nvSpPr>
        <p:spPr>
          <a:xfrm>
            <a:off x="12166487" y="4226958"/>
            <a:ext cx="5092813" cy="5092813"/>
          </a:xfrm>
          <a:custGeom>
            <a:avLst/>
            <a:gdLst/>
            <a:ahLst/>
            <a:cxnLst/>
            <a:rect l="l" t="t" r="r" b="b"/>
            <a:pathLst>
              <a:path w="5092813" h="5092813">
                <a:moveTo>
                  <a:pt x="0" y="0"/>
                </a:moveTo>
                <a:lnTo>
                  <a:pt x="5092813" y="0"/>
                </a:lnTo>
                <a:lnTo>
                  <a:pt x="5092813" y="5092813"/>
                </a:lnTo>
                <a:lnTo>
                  <a:pt x="0" y="50928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468" t="-1063" r="-38855" b="-1827"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4" name="Group 4"/>
          <p:cNvGrpSpPr/>
          <p:nvPr/>
        </p:nvGrpSpPr>
        <p:grpSpPr>
          <a:xfrm>
            <a:off x="2098217" y="8946576"/>
            <a:ext cx="3086100" cy="788273"/>
            <a:chOff x="0" y="0"/>
            <a:chExt cx="812800" cy="2076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07611"/>
            </a:xfrm>
            <a:custGeom>
              <a:avLst/>
              <a:gdLst/>
              <a:ahLst/>
              <a:cxnLst/>
              <a:rect l="l" t="t" r="r" b="b"/>
              <a:pathLst>
                <a:path w="812800" h="207611">
                  <a:moveTo>
                    <a:pt x="0" y="0"/>
                  </a:moveTo>
                  <a:lnTo>
                    <a:pt x="812800" y="0"/>
                  </a:lnTo>
                  <a:lnTo>
                    <a:pt x="812800" y="207611"/>
                  </a:lnTo>
                  <a:lnTo>
                    <a:pt x="0" y="207611"/>
                  </a:lnTo>
                  <a:close/>
                </a:path>
              </a:pathLst>
            </a:custGeom>
            <a:solidFill>
              <a:srgbClr val="EE720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28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45359" y="8998522"/>
            <a:ext cx="3086100" cy="788273"/>
            <a:chOff x="0" y="0"/>
            <a:chExt cx="812800" cy="2076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07611"/>
            </a:xfrm>
            <a:custGeom>
              <a:avLst/>
              <a:gdLst/>
              <a:ahLst/>
              <a:cxnLst/>
              <a:rect l="l" t="t" r="r" b="b"/>
              <a:pathLst>
                <a:path w="812800" h="207611">
                  <a:moveTo>
                    <a:pt x="0" y="0"/>
                  </a:moveTo>
                  <a:lnTo>
                    <a:pt x="812800" y="0"/>
                  </a:lnTo>
                  <a:lnTo>
                    <a:pt x="812800" y="207611"/>
                  </a:lnTo>
                  <a:lnTo>
                    <a:pt x="0" y="207611"/>
                  </a:lnTo>
                  <a:close/>
                </a:path>
              </a:pathLst>
            </a:custGeom>
            <a:solidFill>
              <a:srgbClr val="EE720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N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28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00021" y="8925635"/>
            <a:ext cx="3086100" cy="788273"/>
            <a:chOff x="0" y="0"/>
            <a:chExt cx="812800" cy="2076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207611"/>
            </a:xfrm>
            <a:custGeom>
              <a:avLst/>
              <a:gdLst/>
              <a:ahLst/>
              <a:cxnLst/>
              <a:rect l="l" t="t" r="r" b="b"/>
              <a:pathLst>
                <a:path w="812800" h="207611">
                  <a:moveTo>
                    <a:pt x="0" y="0"/>
                  </a:moveTo>
                  <a:lnTo>
                    <a:pt x="812800" y="0"/>
                  </a:lnTo>
                  <a:lnTo>
                    <a:pt x="812800" y="207611"/>
                  </a:lnTo>
                  <a:lnTo>
                    <a:pt x="0" y="207611"/>
                  </a:lnTo>
                  <a:close/>
                </a:path>
              </a:pathLst>
            </a:custGeom>
            <a:solidFill>
              <a:srgbClr val="EE720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N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12800" cy="28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737610" y="4503678"/>
            <a:ext cx="4888980" cy="4888980"/>
          </a:xfrm>
          <a:custGeom>
            <a:avLst/>
            <a:gdLst/>
            <a:ahLst/>
            <a:cxnLst/>
            <a:rect l="l" t="t" r="r" b="b"/>
            <a:pathLst>
              <a:path w="4888980" h="4888980">
                <a:moveTo>
                  <a:pt x="0" y="0"/>
                </a:moveTo>
                <a:lnTo>
                  <a:pt x="4888980" y="0"/>
                </a:lnTo>
                <a:lnTo>
                  <a:pt x="4888980" y="4888980"/>
                </a:lnTo>
                <a:lnTo>
                  <a:pt x="0" y="488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82" t="-16541" r="-12978" b="-11805"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14" name="Group 14"/>
          <p:cNvGrpSpPr/>
          <p:nvPr/>
        </p:nvGrpSpPr>
        <p:grpSpPr>
          <a:xfrm>
            <a:off x="2031922" y="8864164"/>
            <a:ext cx="3086100" cy="788273"/>
            <a:chOff x="0" y="0"/>
            <a:chExt cx="812800" cy="2076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207611"/>
            </a:xfrm>
            <a:custGeom>
              <a:avLst/>
              <a:gdLst/>
              <a:ahLst/>
              <a:cxnLst/>
              <a:rect l="l" t="t" r="r" b="b"/>
              <a:pathLst>
                <a:path w="812800" h="207611">
                  <a:moveTo>
                    <a:pt x="0" y="0"/>
                  </a:moveTo>
                  <a:lnTo>
                    <a:pt x="812800" y="0"/>
                  </a:lnTo>
                  <a:lnTo>
                    <a:pt x="812800" y="207611"/>
                  </a:lnTo>
                  <a:lnTo>
                    <a:pt x="0" y="207611"/>
                  </a:lnTo>
                  <a:close/>
                </a:path>
              </a:pathLst>
            </a:custGeom>
            <a:solidFill>
              <a:srgbClr val="F2F4F3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812800" cy="28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Winkels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0" y="378206"/>
            <a:ext cx="18288000" cy="296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1"/>
              </a:lnSpc>
              <a:spcBef>
                <a:spcPct val="0"/>
              </a:spcBef>
            </a:pPr>
            <a:r>
              <a:rPr lang="en-US" sz="8486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De voedselbank krijgt de boodschappen van...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298113" y="8925635"/>
            <a:ext cx="3086100" cy="788273"/>
            <a:chOff x="0" y="0"/>
            <a:chExt cx="812800" cy="20761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07611"/>
            </a:xfrm>
            <a:custGeom>
              <a:avLst/>
              <a:gdLst/>
              <a:ahLst/>
              <a:cxnLst/>
              <a:rect l="l" t="t" r="r" b="b"/>
              <a:pathLst>
                <a:path w="812800" h="207611">
                  <a:moveTo>
                    <a:pt x="0" y="0"/>
                  </a:moveTo>
                  <a:lnTo>
                    <a:pt x="812800" y="0"/>
                  </a:lnTo>
                  <a:lnTo>
                    <a:pt x="812800" y="207611"/>
                  </a:lnTo>
                  <a:lnTo>
                    <a:pt x="0" y="207611"/>
                  </a:lnTo>
                  <a:close/>
                </a:path>
              </a:pathLst>
            </a:custGeom>
            <a:solidFill>
              <a:srgbClr val="F2F4F3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812800" cy="28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Gelddonaties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352775" y="8864164"/>
            <a:ext cx="3086100" cy="788273"/>
            <a:chOff x="0" y="0"/>
            <a:chExt cx="812800" cy="2076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207611"/>
            </a:xfrm>
            <a:custGeom>
              <a:avLst/>
              <a:gdLst/>
              <a:ahLst/>
              <a:cxnLst/>
              <a:rect l="l" t="t" r="r" b="b"/>
              <a:pathLst>
                <a:path w="812800" h="207611">
                  <a:moveTo>
                    <a:pt x="0" y="0"/>
                  </a:moveTo>
                  <a:lnTo>
                    <a:pt x="812800" y="0"/>
                  </a:lnTo>
                  <a:lnTo>
                    <a:pt x="812800" y="207611"/>
                  </a:lnTo>
                  <a:lnTo>
                    <a:pt x="0" y="207611"/>
                  </a:lnTo>
                  <a:close/>
                </a:path>
              </a:pathLst>
            </a:custGeom>
            <a:solidFill>
              <a:srgbClr val="F2F4F3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283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Jou!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878818" y="4748459"/>
            <a:ext cx="2606564" cy="2433001"/>
          </a:xfrm>
          <a:custGeom>
            <a:avLst/>
            <a:gdLst/>
            <a:ahLst/>
            <a:cxnLst/>
            <a:rect l="l" t="t" r="r" b="b"/>
            <a:pathLst>
              <a:path w="2606564" h="2433001">
                <a:moveTo>
                  <a:pt x="0" y="0"/>
                </a:moveTo>
                <a:lnTo>
                  <a:pt x="2606564" y="0"/>
                </a:lnTo>
                <a:lnTo>
                  <a:pt x="2606564" y="2433001"/>
                </a:lnTo>
                <a:lnTo>
                  <a:pt x="0" y="2433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126" r="-20431" b="-52726"/>
            </a:stretch>
          </a:blipFill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1129" y="-209046"/>
            <a:ext cx="19864300" cy="2504388"/>
            <a:chOff x="0" y="0"/>
            <a:chExt cx="5231750" cy="6595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1750" cy="659592"/>
            </a:xfrm>
            <a:custGeom>
              <a:avLst/>
              <a:gdLst/>
              <a:ahLst/>
              <a:cxnLst/>
              <a:rect l="l" t="t" r="r" b="b"/>
              <a:pathLst>
                <a:path w="5231750" h="659592">
                  <a:moveTo>
                    <a:pt x="19877" y="0"/>
                  </a:moveTo>
                  <a:lnTo>
                    <a:pt x="5211873" y="0"/>
                  </a:lnTo>
                  <a:cubicBezTo>
                    <a:pt x="5217145" y="0"/>
                    <a:pt x="5222201" y="2094"/>
                    <a:pt x="5225928" y="5822"/>
                  </a:cubicBezTo>
                  <a:cubicBezTo>
                    <a:pt x="5229656" y="9549"/>
                    <a:pt x="5231750" y="14605"/>
                    <a:pt x="5231750" y="19877"/>
                  </a:cubicBezTo>
                  <a:lnTo>
                    <a:pt x="5231750" y="639715"/>
                  </a:lnTo>
                  <a:cubicBezTo>
                    <a:pt x="5231750" y="650693"/>
                    <a:pt x="5222851" y="659592"/>
                    <a:pt x="5211873" y="659592"/>
                  </a:cubicBezTo>
                  <a:lnTo>
                    <a:pt x="19877" y="659592"/>
                  </a:lnTo>
                  <a:cubicBezTo>
                    <a:pt x="14605" y="659592"/>
                    <a:pt x="9549" y="657498"/>
                    <a:pt x="5822" y="653770"/>
                  </a:cubicBezTo>
                  <a:cubicBezTo>
                    <a:pt x="2094" y="650042"/>
                    <a:pt x="0" y="644987"/>
                    <a:pt x="0" y="639715"/>
                  </a:cubicBezTo>
                  <a:lnTo>
                    <a:pt x="0" y="19877"/>
                  </a:lnTo>
                  <a:cubicBezTo>
                    <a:pt x="0" y="14605"/>
                    <a:pt x="2094" y="9549"/>
                    <a:pt x="5822" y="5822"/>
                  </a:cubicBezTo>
                  <a:cubicBezTo>
                    <a:pt x="9549" y="2094"/>
                    <a:pt x="14605" y="0"/>
                    <a:pt x="198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31750" cy="69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049756"/>
            <a:chOff x="0" y="0"/>
            <a:chExt cx="4816593" cy="5398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39853"/>
            </a:xfrm>
            <a:custGeom>
              <a:avLst/>
              <a:gdLst/>
              <a:ahLst/>
              <a:cxnLst/>
              <a:rect l="l" t="t" r="r" b="b"/>
              <a:pathLst>
                <a:path w="4816592" h="539853">
                  <a:moveTo>
                    <a:pt x="0" y="0"/>
                  </a:moveTo>
                  <a:lnTo>
                    <a:pt x="4816592" y="0"/>
                  </a:lnTo>
                  <a:lnTo>
                    <a:pt x="4816592" y="539853"/>
                  </a:lnTo>
                  <a:lnTo>
                    <a:pt x="0" y="539853"/>
                  </a:ln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577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004956" y="2295342"/>
            <a:ext cx="6283044" cy="7878563"/>
          </a:xfrm>
          <a:custGeom>
            <a:avLst/>
            <a:gdLst/>
            <a:ahLst/>
            <a:cxnLst/>
            <a:rect l="l" t="t" r="r" b="b"/>
            <a:pathLst>
              <a:path w="6283044" h="7878563">
                <a:moveTo>
                  <a:pt x="0" y="0"/>
                </a:moveTo>
                <a:lnTo>
                  <a:pt x="6283044" y="0"/>
                </a:lnTo>
                <a:lnTo>
                  <a:pt x="6283044" y="7878563"/>
                </a:lnTo>
                <a:lnTo>
                  <a:pt x="0" y="7878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59" b="-3359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9" name="TextBox 9"/>
          <p:cNvSpPr txBox="1"/>
          <p:nvPr/>
        </p:nvSpPr>
        <p:spPr>
          <a:xfrm>
            <a:off x="1524001" y="425371"/>
            <a:ext cx="14574452" cy="134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 b="1" dirty="0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Hoe </a:t>
            </a:r>
            <a:r>
              <a:rPr lang="en-US" sz="7789" b="1" dirty="0" err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werkt</a:t>
            </a:r>
            <a:r>
              <a:rPr lang="en-US" sz="7789" b="1" dirty="0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 de </a:t>
            </a:r>
            <a:r>
              <a:rPr lang="en-US" sz="7789" b="1" dirty="0" err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Voedselbank</a:t>
            </a:r>
            <a:r>
              <a:rPr lang="en-US" sz="7789" b="1" dirty="0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4782648"/>
            <a:ext cx="10404277" cy="1783885"/>
            <a:chOff x="0" y="-76200"/>
            <a:chExt cx="13872369" cy="237851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15981"/>
              <a:ext cx="13872369" cy="158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naar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de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Voedselbank-supermarkt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bij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jou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in de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buurt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. Je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krijgt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hier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boodschappen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voor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 3 </a:t>
              </a:r>
              <a:r>
                <a:rPr lang="en-US" sz="3399" dirty="0" err="1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dagen</a:t>
              </a:r>
              <a:r>
                <a:rPr lang="en-US" sz="3399" dirty="0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990604" y="-76200"/>
              <a:ext cx="3891161" cy="858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6"/>
                </a:lnSpc>
                <a:spcBef>
                  <a:spcPct val="0"/>
                </a:spcBef>
              </a:pPr>
              <a:r>
                <a:rPr lang="en-US" sz="3890" b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1x per week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522693"/>
            <a:ext cx="10404277" cy="1100707"/>
            <a:chOff x="0" y="0"/>
            <a:chExt cx="13872369" cy="146760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715981"/>
              <a:ext cx="13872369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EE7202"/>
                  </a:solidFill>
                  <a:latin typeface="Open Sans"/>
                  <a:ea typeface="Open Sans"/>
                  <a:cs typeface="Open Sans"/>
                  <a:sym typeface="Open Sans"/>
                </a:rPr>
                <a:t>op basis van de grootte van jouw huishouden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354874" y="-76200"/>
              <a:ext cx="7162620" cy="858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6"/>
                </a:lnSpc>
                <a:spcBef>
                  <a:spcPct val="0"/>
                </a:spcBef>
              </a:pPr>
              <a:r>
                <a:rPr lang="en-US" sz="3890" b="1">
                  <a:solidFill>
                    <a:srgbClr val="EE7202"/>
                  </a:solidFill>
                  <a:latin typeface="Work Sans Bold"/>
                  <a:ea typeface="Work Sans Bold"/>
                  <a:cs typeface="Work Sans Bold"/>
                  <a:sym typeface="Work Sans Bold"/>
                </a:rPr>
                <a:t>boodschappenlijstje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5915" y="1118614"/>
            <a:ext cx="5192898" cy="3818517"/>
            <a:chOff x="0" y="0"/>
            <a:chExt cx="1367677" cy="1005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7677" cy="1005700"/>
            </a:xfrm>
            <a:custGeom>
              <a:avLst/>
              <a:gdLst/>
              <a:ahLst/>
              <a:cxnLst/>
              <a:rect l="l" t="t" r="r" b="b"/>
              <a:pathLst>
                <a:path w="1367677" h="1005700">
                  <a:moveTo>
                    <a:pt x="76034" y="0"/>
                  </a:moveTo>
                  <a:lnTo>
                    <a:pt x="1291643" y="0"/>
                  </a:lnTo>
                  <a:cubicBezTo>
                    <a:pt x="1333635" y="0"/>
                    <a:pt x="1367677" y="34042"/>
                    <a:pt x="1367677" y="76034"/>
                  </a:cubicBezTo>
                  <a:lnTo>
                    <a:pt x="1367677" y="929666"/>
                  </a:lnTo>
                  <a:cubicBezTo>
                    <a:pt x="1367677" y="949831"/>
                    <a:pt x="1359666" y="969171"/>
                    <a:pt x="1345407" y="983430"/>
                  </a:cubicBezTo>
                  <a:cubicBezTo>
                    <a:pt x="1331148" y="997689"/>
                    <a:pt x="1311808" y="1005700"/>
                    <a:pt x="1291643" y="1005700"/>
                  </a:cubicBezTo>
                  <a:lnTo>
                    <a:pt x="76034" y="1005700"/>
                  </a:lnTo>
                  <a:cubicBezTo>
                    <a:pt x="55869" y="1005700"/>
                    <a:pt x="36529" y="997689"/>
                    <a:pt x="22270" y="983430"/>
                  </a:cubicBezTo>
                  <a:cubicBezTo>
                    <a:pt x="8011" y="969171"/>
                    <a:pt x="0" y="949831"/>
                    <a:pt x="0" y="929666"/>
                  </a:cubicBezTo>
                  <a:lnTo>
                    <a:pt x="0" y="76034"/>
                  </a:lnTo>
                  <a:cubicBezTo>
                    <a:pt x="0" y="55869"/>
                    <a:pt x="8011" y="36529"/>
                    <a:pt x="22270" y="22270"/>
                  </a:cubicBezTo>
                  <a:cubicBezTo>
                    <a:pt x="36529" y="8011"/>
                    <a:pt x="55869" y="0"/>
                    <a:pt x="76034" y="0"/>
                  </a:cubicBezTo>
                  <a:close/>
                </a:path>
              </a:pathLst>
            </a:custGeom>
            <a:solidFill>
              <a:srgbClr val="F4A261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67677" cy="1043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9397" y="980571"/>
            <a:ext cx="5178170" cy="3782546"/>
            <a:chOff x="0" y="0"/>
            <a:chExt cx="1112694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2694" cy="812800"/>
            </a:xfrm>
            <a:custGeom>
              <a:avLst/>
              <a:gdLst/>
              <a:ahLst/>
              <a:cxnLst/>
              <a:rect l="l" t="t" r="r" b="b"/>
              <a:pathLst>
                <a:path w="1112694" h="812800">
                  <a:moveTo>
                    <a:pt x="34387" y="0"/>
                  </a:moveTo>
                  <a:lnTo>
                    <a:pt x="1078307" y="0"/>
                  </a:lnTo>
                  <a:cubicBezTo>
                    <a:pt x="1087427" y="0"/>
                    <a:pt x="1096173" y="3623"/>
                    <a:pt x="1102622" y="10072"/>
                  </a:cubicBezTo>
                  <a:cubicBezTo>
                    <a:pt x="1109071" y="16521"/>
                    <a:pt x="1112694" y="25267"/>
                    <a:pt x="1112694" y="34387"/>
                  </a:cubicBezTo>
                  <a:lnTo>
                    <a:pt x="1112694" y="778413"/>
                  </a:lnTo>
                  <a:cubicBezTo>
                    <a:pt x="1112694" y="797404"/>
                    <a:pt x="1097298" y="812800"/>
                    <a:pt x="1078307" y="812800"/>
                  </a:cubicBezTo>
                  <a:lnTo>
                    <a:pt x="34387" y="812800"/>
                  </a:lnTo>
                  <a:cubicBezTo>
                    <a:pt x="15396" y="812800"/>
                    <a:pt x="0" y="797404"/>
                    <a:pt x="0" y="778413"/>
                  </a:cubicBezTo>
                  <a:lnTo>
                    <a:pt x="0" y="34387"/>
                  </a:lnTo>
                  <a:cubicBezTo>
                    <a:pt x="0" y="15396"/>
                    <a:pt x="15396" y="0"/>
                    <a:pt x="34387" y="0"/>
                  </a:cubicBezTo>
                  <a:close/>
                </a:path>
              </a:pathLst>
            </a:custGeom>
            <a:blipFill>
              <a:blip r:embed="rId2"/>
              <a:stretch>
                <a:fillRect l="-4820" r="-4820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0714" y="5997402"/>
            <a:ext cx="5472223" cy="4076358"/>
            <a:chOff x="0" y="0"/>
            <a:chExt cx="1441244" cy="10736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1244" cy="1073609"/>
            </a:xfrm>
            <a:custGeom>
              <a:avLst/>
              <a:gdLst/>
              <a:ahLst/>
              <a:cxnLst/>
              <a:rect l="l" t="t" r="r" b="b"/>
              <a:pathLst>
                <a:path w="1441244" h="1073609">
                  <a:moveTo>
                    <a:pt x="72153" y="0"/>
                  </a:moveTo>
                  <a:lnTo>
                    <a:pt x="1369091" y="0"/>
                  </a:lnTo>
                  <a:cubicBezTo>
                    <a:pt x="1408940" y="0"/>
                    <a:pt x="1441244" y="32304"/>
                    <a:pt x="1441244" y="72153"/>
                  </a:cubicBezTo>
                  <a:lnTo>
                    <a:pt x="1441244" y="1001456"/>
                  </a:lnTo>
                  <a:cubicBezTo>
                    <a:pt x="1441244" y="1041305"/>
                    <a:pt x="1408940" y="1073609"/>
                    <a:pt x="1369091" y="1073609"/>
                  </a:cubicBezTo>
                  <a:lnTo>
                    <a:pt x="72153" y="1073609"/>
                  </a:lnTo>
                  <a:cubicBezTo>
                    <a:pt x="32304" y="1073609"/>
                    <a:pt x="0" y="1041305"/>
                    <a:pt x="0" y="1001456"/>
                  </a:cubicBezTo>
                  <a:lnTo>
                    <a:pt x="0" y="72153"/>
                  </a:lnTo>
                  <a:cubicBezTo>
                    <a:pt x="0" y="32304"/>
                    <a:pt x="32304" y="0"/>
                    <a:pt x="72153" y="0"/>
                  </a:cubicBezTo>
                  <a:close/>
                </a:path>
              </a:pathLst>
            </a:custGeom>
            <a:solidFill>
              <a:srgbClr val="F4A261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41244" cy="1111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17141" y="5997402"/>
            <a:ext cx="5335741" cy="3897648"/>
            <a:chOff x="0" y="0"/>
            <a:chExt cx="1112694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2694" cy="812800"/>
            </a:xfrm>
            <a:custGeom>
              <a:avLst/>
              <a:gdLst/>
              <a:ahLst/>
              <a:cxnLst/>
              <a:rect l="l" t="t" r="r" b="b"/>
              <a:pathLst>
                <a:path w="1112694" h="812800">
                  <a:moveTo>
                    <a:pt x="33372" y="0"/>
                  </a:moveTo>
                  <a:lnTo>
                    <a:pt x="1079322" y="0"/>
                  </a:lnTo>
                  <a:cubicBezTo>
                    <a:pt x="1088173" y="0"/>
                    <a:pt x="1096661" y="3516"/>
                    <a:pt x="1102920" y="9774"/>
                  </a:cubicBezTo>
                  <a:cubicBezTo>
                    <a:pt x="1109178" y="16033"/>
                    <a:pt x="1112694" y="24521"/>
                    <a:pt x="1112694" y="33372"/>
                  </a:cubicBezTo>
                  <a:lnTo>
                    <a:pt x="1112694" y="779428"/>
                  </a:lnTo>
                  <a:cubicBezTo>
                    <a:pt x="1112694" y="797859"/>
                    <a:pt x="1097753" y="812800"/>
                    <a:pt x="1079322" y="812800"/>
                  </a:cubicBezTo>
                  <a:lnTo>
                    <a:pt x="33372" y="812800"/>
                  </a:lnTo>
                  <a:cubicBezTo>
                    <a:pt x="24521" y="812800"/>
                    <a:pt x="16033" y="809284"/>
                    <a:pt x="9774" y="803026"/>
                  </a:cubicBezTo>
                  <a:cubicBezTo>
                    <a:pt x="3516" y="796767"/>
                    <a:pt x="0" y="788279"/>
                    <a:pt x="0" y="779428"/>
                  </a:cubicBezTo>
                  <a:lnTo>
                    <a:pt x="0" y="33372"/>
                  </a:lnTo>
                  <a:cubicBezTo>
                    <a:pt x="0" y="24521"/>
                    <a:pt x="3516" y="16033"/>
                    <a:pt x="9774" y="9774"/>
                  </a:cubicBezTo>
                  <a:cubicBezTo>
                    <a:pt x="16033" y="3516"/>
                    <a:pt x="24521" y="0"/>
                    <a:pt x="33372" y="0"/>
                  </a:cubicBezTo>
                  <a:close/>
                </a:path>
              </a:pathLst>
            </a:custGeom>
            <a:blipFill>
              <a:blip r:embed="rId3"/>
              <a:stretch>
                <a:fillRect l="-14931" r="-14931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20517" y="993627"/>
            <a:ext cx="5394374" cy="3994106"/>
            <a:chOff x="0" y="0"/>
            <a:chExt cx="1420740" cy="10519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0741" cy="1051945"/>
            </a:xfrm>
            <a:custGeom>
              <a:avLst/>
              <a:gdLst/>
              <a:ahLst/>
              <a:cxnLst/>
              <a:rect l="l" t="t" r="r" b="b"/>
              <a:pathLst>
                <a:path w="1420741" h="1051945">
                  <a:moveTo>
                    <a:pt x="73194" y="0"/>
                  </a:moveTo>
                  <a:lnTo>
                    <a:pt x="1347546" y="0"/>
                  </a:lnTo>
                  <a:cubicBezTo>
                    <a:pt x="1387970" y="0"/>
                    <a:pt x="1420741" y="32770"/>
                    <a:pt x="1420741" y="73194"/>
                  </a:cubicBezTo>
                  <a:lnTo>
                    <a:pt x="1420741" y="978751"/>
                  </a:lnTo>
                  <a:cubicBezTo>
                    <a:pt x="1420741" y="1019175"/>
                    <a:pt x="1387970" y="1051945"/>
                    <a:pt x="1347546" y="1051945"/>
                  </a:cubicBezTo>
                  <a:lnTo>
                    <a:pt x="73194" y="1051945"/>
                  </a:lnTo>
                  <a:cubicBezTo>
                    <a:pt x="53782" y="1051945"/>
                    <a:pt x="35165" y="1044234"/>
                    <a:pt x="21438" y="1030507"/>
                  </a:cubicBezTo>
                  <a:cubicBezTo>
                    <a:pt x="7712" y="1016781"/>
                    <a:pt x="0" y="998163"/>
                    <a:pt x="0" y="978751"/>
                  </a:cubicBezTo>
                  <a:lnTo>
                    <a:pt x="0" y="73194"/>
                  </a:lnTo>
                  <a:cubicBezTo>
                    <a:pt x="0" y="32770"/>
                    <a:pt x="32770" y="0"/>
                    <a:pt x="73194" y="0"/>
                  </a:cubicBezTo>
                  <a:close/>
                </a:path>
              </a:pathLst>
            </a:custGeom>
            <a:solidFill>
              <a:srgbClr val="F4A261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20740" cy="1090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53672" y="993627"/>
            <a:ext cx="5231164" cy="3821257"/>
            <a:chOff x="0" y="0"/>
            <a:chExt cx="1112694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2694" cy="812800"/>
            </a:xfrm>
            <a:custGeom>
              <a:avLst/>
              <a:gdLst/>
              <a:ahLst/>
              <a:cxnLst/>
              <a:rect l="l" t="t" r="r" b="b"/>
              <a:pathLst>
                <a:path w="1112694" h="812800">
                  <a:moveTo>
                    <a:pt x="34039" y="0"/>
                  </a:moveTo>
                  <a:lnTo>
                    <a:pt x="1078655" y="0"/>
                  </a:lnTo>
                  <a:cubicBezTo>
                    <a:pt x="1087683" y="0"/>
                    <a:pt x="1096341" y="3586"/>
                    <a:pt x="1102724" y="9970"/>
                  </a:cubicBezTo>
                  <a:cubicBezTo>
                    <a:pt x="1109108" y="16353"/>
                    <a:pt x="1112694" y="25011"/>
                    <a:pt x="1112694" y="34039"/>
                  </a:cubicBezTo>
                  <a:lnTo>
                    <a:pt x="1112694" y="778761"/>
                  </a:lnTo>
                  <a:cubicBezTo>
                    <a:pt x="1112694" y="787789"/>
                    <a:pt x="1109108" y="796447"/>
                    <a:pt x="1102724" y="802830"/>
                  </a:cubicBezTo>
                  <a:cubicBezTo>
                    <a:pt x="1096341" y="809214"/>
                    <a:pt x="1087683" y="812800"/>
                    <a:pt x="1078655" y="812800"/>
                  </a:cubicBezTo>
                  <a:lnTo>
                    <a:pt x="34039" y="812800"/>
                  </a:lnTo>
                  <a:cubicBezTo>
                    <a:pt x="25011" y="812800"/>
                    <a:pt x="16353" y="809214"/>
                    <a:pt x="9970" y="802830"/>
                  </a:cubicBezTo>
                  <a:cubicBezTo>
                    <a:pt x="3586" y="796447"/>
                    <a:pt x="0" y="787789"/>
                    <a:pt x="0" y="778761"/>
                  </a:cubicBezTo>
                  <a:lnTo>
                    <a:pt x="0" y="34039"/>
                  </a:lnTo>
                  <a:cubicBezTo>
                    <a:pt x="0" y="25011"/>
                    <a:pt x="3586" y="16353"/>
                    <a:pt x="9970" y="9970"/>
                  </a:cubicBezTo>
                  <a:cubicBezTo>
                    <a:pt x="16353" y="3586"/>
                    <a:pt x="25011" y="0"/>
                    <a:pt x="34039" y="0"/>
                  </a:cubicBezTo>
                  <a:close/>
                </a:path>
              </a:pathLst>
            </a:custGeom>
            <a:blipFill>
              <a:blip r:embed="rId4"/>
              <a:stretch>
                <a:fillRect t="-1336" b="-1336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05091" y="5986315"/>
            <a:ext cx="5425384" cy="4036842"/>
            <a:chOff x="0" y="0"/>
            <a:chExt cx="1428908" cy="10632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28908" cy="1063201"/>
            </a:xfrm>
            <a:custGeom>
              <a:avLst/>
              <a:gdLst/>
              <a:ahLst/>
              <a:cxnLst/>
              <a:rect l="l" t="t" r="r" b="b"/>
              <a:pathLst>
                <a:path w="1428908" h="1063201">
                  <a:moveTo>
                    <a:pt x="72776" y="0"/>
                  </a:moveTo>
                  <a:lnTo>
                    <a:pt x="1356132" y="0"/>
                  </a:lnTo>
                  <a:cubicBezTo>
                    <a:pt x="1396325" y="0"/>
                    <a:pt x="1428908" y="32583"/>
                    <a:pt x="1428908" y="72776"/>
                  </a:cubicBezTo>
                  <a:lnTo>
                    <a:pt x="1428908" y="990425"/>
                  </a:lnTo>
                  <a:cubicBezTo>
                    <a:pt x="1428908" y="1030618"/>
                    <a:pt x="1396325" y="1063201"/>
                    <a:pt x="1356132" y="1063201"/>
                  </a:cubicBezTo>
                  <a:lnTo>
                    <a:pt x="72776" y="1063201"/>
                  </a:lnTo>
                  <a:cubicBezTo>
                    <a:pt x="32583" y="1063201"/>
                    <a:pt x="0" y="1030618"/>
                    <a:pt x="0" y="990425"/>
                  </a:cubicBezTo>
                  <a:lnTo>
                    <a:pt x="0" y="72776"/>
                  </a:lnTo>
                  <a:cubicBezTo>
                    <a:pt x="0" y="32583"/>
                    <a:pt x="32583" y="0"/>
                    <a:pt x="72776" y="0"/>
                  </a:cubicBezTo>
                  <a:close/>
                </a:path>
              </a:pathLst>
            </a:custGeom>
            <a:solidFill>
              <a:srgbClr val="F4A261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428908" cy="1101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29397" y="5986315"/>
            <a:ext cx="5281645" cy="3858132"/>
            <a:chOff x="0" y="0"/>
            <a:chExt cx="1112694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12694" cy="812800"/>
            </a:xfrm>
            <a:custGeom>
              <a:avLst/>
              <a:gdLst/>
              <a:ahLst/>
              <a:cxnLst/>
              <a:rect l="l" t="t" r="r" b="b"/>
              <a:pathLst>
                <a:path w="1112694" h="812800">
                  <a:moveTo>
                    <a:pt x="33714" y="0"/>
                  </a:moveTo>
                  <a:lnTo>
                    <a:pt x="1078980" y="0"/>
                  </a:lnTo>
                  <a:cubicBezTo>
                    <a:pt x="1097600" y="0"/>
                    <a:pt x="1112694" y="15094"/>
                    <a:pt x="1112694" y="33714"/>
                  </a:cubicBezTo>
                  <a:lnTo>
                    <a:pt x="1112694" y="779086"/>
                  </a:lnTo>
                  <a:cubicBezTo>
                    <a:pt x="1112694" y="797706"/>
                    <a:pt x="1097600" y="812800"/>
                    <a:pt x="1078980" y="812800"/>
                  </a:cubicBezTo>
                  <a:lnTo>
                    <a:pt x="33714" y="812800"/>
                  </a:lnTo>
                  <a:cubicBezTo>
                    <a:pt x="15094" y="812800"/>
                    <a:pt x="0" y="797706"/>
                    <a:pt x="0" y="779086"/>
                  </a:cubicBezTo>
                  <a:lnTo>
                    <a:pt x="0" y="33714"/>
                  </a:lnTo>
                  <a:cubicBezTo>
                    <a:pt x="0" y="15094"/>
                    <a:pt x="15094" y="0"/>
                    <a:pt x="33714" y="0"/>
                  </a:cubicBezTo>
                  <a:close/>
                </a:path>
              </a:pathLst>
            </a:custGeom>
            <a:blipFill>
              <a:blip r:embed="rId5"/>
              <a:stretch>
                <a:fillRect l="-27309" r="-20490" b="-1166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324491" y="979809"/>
            <a:ext cx="5510323" cy="4086412"/>
            <a:chOff x="0" y="0"/>
            <a:chExt cx="1451279" cy="10762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51278" cy="1076257"/>
            </a:xfrm>
            <a:custGeom>
              <a:avLst/>
              <a:gdLst/>
              <a:ahLst/>
              <a:cxnLst/>
              <a:rect l="l" t="t" r="r" b="b"/>
              <a:pathLst>
                <a:path w="1451278" h="1076257">
                  <a:moveTo>
                    <a:pt x="71654" y="0"/>
                  </a:moveTo>
                  <a:lnTo>
                    <a:pt x="1379624" y="0"/>
                  </a:lnTo>
                  <a:cubicBezTo>
                    <a:pt x="1419198" y="0"/>
                    <a:pt x="1451278" y="32081"/>
                    <a:pt x="1451278" y="71654"/>
                  </a:cubicBezTo>
                  <a:lnTo>
                    <a:pt x="1451278" y="1004602"/>
                  </a:lnTo>
                  <a:cubicBezTo>
                    <a:pt x="1451278" y="1044176"/>
                    <a:pt x="1419198" y="1076257"/>
                    <a:pt x="1379624" y="1076257"/>
                  </a:cubicBezTo>
                  <a:lnTo>
                    <a:pt x="71654" y="1076257"/>
                  </a:lnTo>
                  <a:cubicBezTo>
                    <a:pt x="32081" y="1076257"/>
                    <a:pt x="0" y="1044176"/>
                    <a:pt x="0" y="1004602"/>
                  </a:cubicBezTo>
                  <a:lnTo>
                    <a:pt x="0" y="71654"/>
                  </a:lnTo>
                  <a:cubicBezTo>
                    <a:pt x="0" y="32081"/>
                    <a:pt x="32081" y="0"/>
                    <a:pt x="71654" y="0"/>
                  </a:cubicBezTo>
                  <a:close/>
                </a:path>
              </a:pathLst>
            </a:custGeom>
            <a:solidFill>
              <a:srgbClr val="F4A261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451279" cy="1114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341573" y="979809"/>
            <a:ext cx="5335741" cy="3897648"/>
            <a:chOff x="0" y="0"/>
            <a:chExt cx="1112694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12694" cy="812800"/>
            </a:xfrm>
            <a:custGeom>
              <a:avLst/>
              <a:gdLst/>
              <a:ahLst/>
              <a:cxnLst/>
              <a:rect l="l" t="t" r="r" b="b"/>
              <a:pathLst>
                <a:path w="1112694" h="812800">
                  <a:moveTo>
                    <a:pt x="33372" y="0"/>
                  </a:moveTo>
                  <a:lnTo>
                    <a:pt x="1079322" y="0"/>
                  </a:lnTo>
                  <a:cubicBezTo>
                    <a:pt x="1088173" y="0"/>
                    <a:pt x="1096661" y="3516"/>
                    <a:pt x="1102920" y="9774"/>
                  </a:cubicBezTo>
                  <a:cubicBezTo>
                    <a:pt x="1109178" y="16033"/>
                    <a:pt x="1112694" y="24521"/>
                    <a:pt x="1112694" y="33372"/>
                  </a:cubicBezTo>
                  <a:lnTo>
                    <a:pt x="1112694" y="779428"/>
                  </a:lnTo>
                  <a:cubicBezTo>
                    <a:pt x="1112694" y="797859"/>
                    <a:pt x="1097753" y="812800"/>
                    <a:pt x="1079322" y="812800"/>
                  </a:cubicBezTo>
                  <a:lnTo>
                    <a:pt x="33372" y="812800"/>
                  </a:lnTo>
                  <a:cubicBezTo>
                    <a:pt x="24521" y="812800"/>
                    <a:pt x="16033" y="809284"/>
                    <a:pt x="9774" y="803026"/>
                  </a:cubicBezTo>
                  <a:cubicBezTo>
                    <a:pt x="3516" y="796767"/>
                    <a:pt x="0" y="788279"/>
                    <a:pt x="0" y="779428"/>
                  </a:cubicBezTo>
                  <a:lnTo>
                    <a:pt x="0" y="33372"/>
                  </a:lnTo>
                  <a:cubicBezTo>
                    <a:pt x="0" y="24521"/>
                    <a:pt x="3516" y="16033"/>
                    <a:pt x="9774" y="9774"/>
                  </a:cubicBezTo>
                  <a:cubicBezTo>
                    <a:pt x="16033" y="3516"/>
                    <a:pt x="24521" y="0"/>
                    <a:pt x="33372" y="0"/>
                  </a:cubicBezTo>
                  <a:close/>
                </a:path>
              </a:pathLst>
            </a:custGeom>
            <a:blipFill>
              <a:blip r:embed="rId6"/>
              <a:stretch>
                <a:fillRect l="-4820" r="-4820"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18304" y="6036918"/>
            <a:ext cx="5472223" cy="4036842"/>
            <a:chOff x="0" y="0"/>
            <a:chExt cx="1441244" cy="106320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41244" cy="1063201"/>
            </a:xfrm>
            <a:custGeom>
              <a:avLst/>
              <a:gdLst/>
              <a:ahLst/>
              <a:cxnLst/>
              <a:rect l="l" t="t" r="r" b="b"/>
              <a:pathLst>
                <a:path w="1441244" h="1063201">
                  <a:moveTo>
                    <a:pt x="72153" y="0"/>
                  </a:moveTo>
                  <a:lnTo>
                    <a:pt x="1369091" y="0"/>
                  </a:lnTo>
                  <a:cubicBezTo>
                    <a:pt x="1408940" y="0"/>
                    <a:pt x="1441244" y="32304"/>
                    <a:pt x="1441244" y="72153"/>
                  </a:cubicBezTo>
                  <a:lnTo>
                    <a:pt x="1441244" y="991048"/>
                  </a:lnTo>
                  <a:cubicBezTo>
                    <a:pt x="1441244" y="1030897"/>
                    <a:pt x="1408940" y="1063201"/>
                    <a:pt x="1369091" y="1063201"/>
                  </a:cubicBezTo>
                  <a:lnTo>
                    <a:pt x="72153" y="1063201"/>
                  </a:lnTo>
                  <a:cubicBezTo>
                    <a:pt x="32304" y="1063201"/>
                    <a:pt x="0" y="1030897"/>
                    <a:pt x="0" y="991048"/>
                  </a:cubicBezTo>
                  <a:lnTo>
                    <a:pt x="0" y="72153"/>
                  </a:lnTo>
                  <a:cubicBezTo>
                    <a:pt x="0" y="32304"/>
                    <a:pt x="32304" y="0"/>
                    <a:pt x="72153" y="0"/>
                  </a:cubicBezTo>
                  <a:close/>
                </a:path>
              </a:pathLst>
            </a:custGeom>
            <a:solidFill>
              <a:srgbClr val="F4A261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441244" cy="1101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1809" y="171386"/>
            <a:ext cx="6153350" cy="99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5828" b="1">
                <a:solidFill>
                  <a:srgbClr val="5BDD59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Groente en fruit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360132" y="5150199"/>
            <a:ext cx="3218245" cy="1063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2"/>
              </a:lnSpc>
              <a:spcBef>
                <a:spcPct val="0"/>
              </a:spcBef>
            </a:pPr>
            <a:r>
              <a:rPr lang="en-US" sz="6201" b="1">
                <a:solidFill>
                  <a:srgbClr val="FF2D0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Vlees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91669" y="152336"/>
            <a:ext cx="3155169" cy="105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1"/>
              </a:lnSpc>
              <a:spcBef>
                <a:spcPct val="0"/>
              </a:spcBef>
            </a:pPr>
            <a:r>
              <a:rPr lang="en-US" sz="6079" b="1">
                <a:solidFill>
                  <a:srgbClr val="A85F3A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Brood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9654" y="5215777"/>
            <a:ext cx="5577660" cy="98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0"/>
              </a:lnSpc>
              <a:spcBef>
                <a:spcPct val="0"/>
              </a:spcBef>
            </a:pPr>
            <a:r>
              <a:rPr lang="en-US" sz="5693" b="1">
                <a:solidFill>
                  <a:srgbClr val="00000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Non-food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536536" y="157136"/>
            <a:ext cx="2945814" cy="97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6"/>
              </a:lnSpc>
              <a:spcBef>
                <a:spcPct val="0"/>
              </a:spcBef>
            </a:pPr>
            <a:r>
              <a:rPr lang="en-US" sz="5890" b="1" dirty="0">
                <a:solidFill>
                  <a:srgbClr val="FFC00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Drank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250966" y="5140674"/>
            <a:ext cx="5806899" cy="98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2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B0F0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Kruidenierswaren</a:t>
            </a:r>
            <a:endParaRPr lang="en-US" sz="4400" b="1" dirty="0">
              <a:solidFill>
                <a:srgbClr val="00B0F0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F6C62F73-6C20-C407-57B3-C1488D5F7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15747" r="6431" b="29203"/>
          <a:stretch>
            <a:fillRect/>
          </a:stretch>
        </p:blipFill>
        <p:spPr>
          <a:xfrm flipH="1">
            <a:off x="12368447" y="6072988"/>
            <a:ext cx="5418474" cy="1240183"/>
          </a:xfrm>
          <a:prstGeom prst="round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5CC54EF9-FABB-8A84-FD9F-7DB7EF6BB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9137" r="10936" b="12993"/>
          <a:stretch>
            <a:fillRect/>
          </a:stretch>
        </p:blipFill>
        <p:spPr>
          <a:xfrm>
            <a:off x="12305287" y="6130497"/>
            <a:ext cx="5472223" cy="3838274"/>
          </a:xfrm>
          <a:prstGeom prst="roundRect">
            <a:avLst>
              <a:gd name="adj" fmla="val 3917"/>
            </a:avLst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5761">
            <a:off x="6198918" y="7356090"/>
            <a:ext cx="5890164" cy="3254316"/>
          </a:xfrm>
          <a:custGeom>
            <a:avLst/>
            <a:gdLst/>
            <a:ahLst/>
            <a:cxnLst/>
            <a:rect l="l" t="t" r="r" b="b"/>
            <a:pathLst>
              <a:path w="5890164" h="3254316">
                <a:moveTo>
                  <a:pt x="0" y="0"/>
                </a:moveTo>
                <a:lnTo>
                  <a:pt x="5890164" y="0"/>
                </a:lnTo>
                <a:lnTo>
                  <a:pt x="5890164" y="3254315"/>
                </a:lnTo>
                <a:lnTo>
                  <a:pt x="0" y="3254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3" name="Group 3"/>
          <p:cNvGrpSpPr/>
          <p:nvPr/>
        </p:nvGrpSpPr>
        <p:grpSpPr>
          <a:xfrm>
            <a:off x="-565645" y="-1488464"/>
            <a:ext cx="19864300" cy="4517605"/>
            <a:chOff x="0" y="0"/>
            <a:chExt cx="5231750" cy="11898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31750" cy="1189822"/>
            </a:xfrm>
            <a:custGeom>
              <a:avLst/>
              <a:gdLst/>
              <a:ahLst/>
              <a:cxnLst/>
              <a:rect l="l" t="t" r="r" b="b"/>
              <a:pathLst>
                <a:path w="5231750" h="1189822">
                  <a:moveTo>
                    <a:pt x="19877" y="0"/>
                  </a:moveTo>
                  <a:lnTo>
                    <a:pt x="5211873" y="0"/>
                  </a:lnTo>
                  <a:cubicBezTo>
                    <a:pt x="5217145" y="0"/>
                    <a:pt x="5222201" y="2094"/>
                    <a:pt x="5225928" y="5822"/>
                  </a:cubicBezTo>
                  <a:cubicBezTo>
                    <a:pt x="5229656" y="9549"/>
                    <a:pt x="5231750" y="14605"/>
                    <a:pt x="5231750" y="19877"/>
                  </a:cubicBezTo>
                  <a:lnTo>
                    <a:pt x="5231750" y="1169945"/>
                  </a:lnTo>
                  <a:cubicBezTo>
                    <a:pt x="5231750" y="1175217"/>
                    <a:pt x="5229656" y="1180272"/>
                    <a:pt x="5225928" y="1184000"/>
                  </a:cubicBezTo>
                  <a:cubicBezTo>
                    <a:pt x="5222201" y="1187728"/>
                    <a:pt x="5217145" y="1189822"/>
                    <a:pt x="5211873" y="1189822"/>
                  </a:cubicBezTo>
                  <a:lnTo>
                    <a:pt x="19877" y="1189822"/>
                  </a:lnTo>
                  <a:cubicBezTo>
                    <a:pt x="14605" y="1189822"/>
                    <a:pt x="9549" y="1187728"/>
                    <a:pt x="5822" y="1184000"/>
                  </a:cubicBezTo>
                  <a:cubicBezTo>
                    <a:pt x="2094" y="1180272"/>
                    <a:pt x="0" y="1175217"/>
                    <a:pt x="0" y="1169945"/>
                  </a:cubicBezTo>
                  <a:lnTo>
                    <a:pt x="0" y="19877"/>
                  </a:lnTo>
                  <a:cubicBezTo>
                    <a:pt x="0" y="14605"/>
                    <a:pt x="2094" y="9549"/>
                    <a:pt x="5822" y="5822"/>
                  </a:cubicBezTo>
                  <a:cubicBezTo>
                    <a:pt x="9549" y="2094"/>
                    <a:pt x="14605" y="0"/>
                    <a:pt x="198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231750" cy="1227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14505" y="-1668376"/>
            <a:ext cx="19864300" cy="4517605"/>
            <a:chOff x="0" y="0"/>
            <a:chExt cx="5231750" cy="1189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31750" cy="1189822"/>
            </a:xfrm>
            <a:custGeom>
              <a:avLst/>
              <a:gdLst/>
              <a:ahLst/>
              <a:cxnLst/>
              <a:rect l="l" t="t" r="r" b="b"/>
              <a:pathLst>
                <a:path w="5231750" h="1189822">
                  <a:moveTo>
                    <a:pt x="19877" y="0"/>
                  </a:moveTo>
                  <a:lnTo>
                    <a:pt x="5211873" y="0"/>
                  </a:lnTo>
                  <a:cubicBezTo>
                    <a:pt x="5217145" y="0"/>
                    <a:pt x="5222201" y="2094"/>
                    <a:pt x="5225928" y="5822"/>
                  </a:cubicBezTo>
                  <a:cubicBezTo>
                    <a:pt x="5229656" y="9549"/>
                    <a:pt x="5231750" y="14605"/>
                    <a:pt x="5231750" y="19877"/>
                  </a:cubicBezTo>
                  <a:lnTo>
                    <a:pt x="5231750" y="1169945"/>
                  </a:lnTo>
                  <a:cubicBezTo>
                    <a:pt x="5231750" y="1175217"/>
                    <a:pt x="5229656" y="1180272"/>
                    <a:pt x="5225928" y="1184000"/>
                  </a:cubicBezTo>
                  <a:cubicBezTo>
                    <a:pt x="5222201" y="1187728"/>
                    <a:pt x="5217145" y="1189822"/>
                    <a:pt x="5211873" y="1189822"/>
                  </a:cubicBezTo>
                  <a:lnTo>
                    <a:pt x="19877" y="1189822"/>
                  </a:lnTo>
                  <a:cubicBezTo>
                    <a:pt x="14605" y="1189822"/>
                    <a:pt x="9549" y="1187728"/>
                    <a:pt x="5822" y="1184000"/>
                  </a:cubicBezTo>
                  <a:cubicBezTo>
                    <a:pt x="2094" y="1180272"/>
                    <a:pt x="0" y="1175217"/>
                    <a:pt x="0" y="1169945"/>
                  </a:cubicBezTo>
                  <a:lnTo>
                    <a:pt x="0" y="19877"/>
                  </a:lnTo>
                  <a:cubicBezTo>
                    <a:pt x="0" y="14605"/>
                    <a:pt x="2094" y="9549"/>
                    <a:pt x="5822" y="5822"/>
                  </a:cubicBezTo>
                  <a:cubicBezTo>
                    <a:pt x="9549" y="2094"/>
                    <a:pt x="14605" y="0"/>
                    <a:pt x="19877" y="0"/>
                  </a:cubicBez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231750" cy="1227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41660" y="3684948"/>
            <a:ext cx="10749369" cy="275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7"/>
              </a:lnSpc>
            </a:pPr>
            <a:r>
              <a:rPr lang="en-US" sz="3399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Iedereen betaalt vaste lasten. </a:t>
            </a:r>
          </a:p>
          <a:p>
            <a:pPr algn="ctr">
              <a:lnSpc>
                <a:spcPts val="5507"/>
              </a:lnSpc>
            </a:pPr>
            <a:r>
              <a:rPr lang="en-US" sz="3399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Sommige mensen verdienen </a:t>
            </a:r>
            <a:r>
              <a:rPr lang="en-US" sz="3399" b="1">
                <a:solidFill>
                  <a:srgbClr val="EE720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niet genoeg geld</a:t>
            </a:r>
            <a:r>
              <a:rPr lang="en-US" sz="3399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 om na de vaste lasten nog andere kosten te maken. </a:t>
            </a:r>
          </a:p>
          <a:p>
            <a:pPr algn="ctr">
              <a:lnSpc>
                <a:spcPts val="5507"/>
              </a:lnSpc>
            </a:pPr>
            <a:r>
              <a:rPr lang="en-US" sz="3399">
                <a:solidFill>
                  <a:srgbClr val="EE7202"/>
                </a:solidFill>
                <a:latin typeface="Work Sans"/>
                <a:ea typeface="Work Sans"/>
                <a:cs typeface="Work Sans"/>
                <a:sym typeface="Work Sans"/>
              </a:rPr>
              <a:t>Het geld is dan al bijna op.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25952" y="177615"/>
            <a:ext cx="9380786" cy="2406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Wanneer mag je naar </a:t>
            </a:r>
          </a:p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6899" b="1">
                <a:solidFill>
                  <a:srgbClr val="FFFFFF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de Voedselbank?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b37857-0364-4a13-8aab-d5148e5f21d6" xsi:nil="true"/>
    <lcf76f155ced4ddcb4097134ff3c332f xmlns="887b6712-1fdf-44f0-9ad4-6ceb3a2bde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D757608E46414EA5FF3C3050510FC4" ma:contentTypeVersion="15" ma:contentTypeDescription="Een nieuw document maken." ma:contentTypeScope="" ma:versionID="ec56e171b6eb2f28164aaf7f32f0832d">
  <xsd:schema xmlns:xsd="http://www.w3.org/2001/XMLSchema" xmlns:xs="http://www.w3.org/2001/XMLSchema" xmlns:p="http://schemas.microsoft.com/office/2006/metadata/properties" xmlns:ns2="887b6712-1fdf-44f0-9ad4-6ceb3a2bde79" xmlns:ns3="3fb37857-0364-4a13-8aab-d5148e5f21d6" targetNamespace="http://schemas.microsoft.com/office/2006/metadata/properties" ma:root="true" ma:fieldsID="83f790651ae4b2a5056cfcf0f3671536" ns2:_="" ns3:_="">
    <xsd:import namespace="887b6712-1fdf-44f0-9ad4-6ceb3a2bde79"/>
    <xsd:import namespace="3fb37857-0364-4a13-8aab-d5148e5f2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7b6712-1fdf-44f0-9ad4-6ceb3a2bde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de32da38-6165-4c14-9b7e-dfe037d511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37857-0364-4a13-8aab-d5148e5f21d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8ce4c67-6d4c-4aab-813f-c00f3294e6c0}" ma:internalName="TaxCatchAll" ma:showField="CatchAllData" ma:web="3fb37857-0364-4a13-8aab-d5148e5f21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8D3E5E-CBC1-4878-8073-8D11BABB1D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7D0BA5-D30E-4D60-A584-658E8B77EB07}">
  <ds:schemaRefs>
    <ds:schemaRef ds:uri="http://schemas.microsoft.com/office/2006/metadata/properties"/>
    <ds:schemaRef ds:uri="http://schemas.microsoft.com/office/infopath/2007/PartnerControls"/>
    <ds:schemaRef ds:uri="3fb37857-0364-4a13-8aab-d5148e5f21d6"/>
    <ds:schemaRef ds:uri="887b6712-1fdf-44f0-9ad4-6ceb3a2bde79"/>
  </ds:schemaRefs>
</ds:datastoreItem>
</file>

<file path=customXml/itemProps3.xml><?xml version="1.0" encoding="utf-8"?>
<ds:datastoreItem xmlns:ds="http://schemas.openxmlformats.org/officeDocument/2006/customXml" ds:itemID="{E168616F-9FA2-49FF-A28D-2BC2FFD3C23F}"/>
</file>

<file path=docProps/app.xml><?xml version="1.0" encoding="utf-8"?>
<Properties xmlns="http://schemas.openxmlformats.org/officeDocument/2006/extended-properties" xmlns:vt="http://schemas.openxmlformats.org/officeDocument/2006/docPropsVTypes">
  <TotalTime>4316</TotalTime>
  <Words>385</Words>
  <Application>Microsoft Office PowerPoint</Application>
  <PresentationFormat>Aangepast</PresentationFormat>
  <Paragraphs>70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Open Sans</vt:lpstr>
      <vt:lpstr>Work Sans Bold</vt:lpstr>
      <vt:lpstr>Arial</vt:lpstr>
      <vt:lpstr>Canva Sans Bold</vt:lpstr>
      <vt:lpstr>Work Sans</vt:lpstr>
      <vt:lpstr>Calibri</vt:lpstr>
      <vt:lpstr>Montserrat Classic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Voedselbank Rotterdam lespakket 2.0</dc:title>
  <dc:creator>Susan Vermunt</dc:creator>
  <cp:lastModifiedBy>Veerle Müller</cp:lastModifiedBy>
  <cp:revision>7</cp:revision>
  <dcterms:created xsi:type="dcterms:W3CDTF">2006-08-16T00:00:00Z</dcterms:created>
  <dcterms:modified xsi:type="dcterms:W3CDTF">2025-10-14T09:04:58Z</dcterms:modified>
  <dc:identifier>DAGhCTTxUeQ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0x0101001BD757608E46414EA5FF3C3050510FC4</vt:lpwstr>
  </property>
  <property fmtid="{D5CDD505-2E9C-101B-9397-08002B2CF9AE}" pid="3" name="MediaServiceImageTags">
    <vt:lpwstr/>
  </property>
</Properties>
</file>